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9" r:id="rId10"/>
    <p:sldId id="260" r:id="rId11"/>
    <p:sldId id="261" r:id="rId1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18E5A8-285F-4BED-8AE3-70B21FDD9C0F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9EA7DD-D072-453D-A756-64271EAB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M60 Day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2.4, and a sneak of 2.5</a:t>
            </a:r>
          </a:p>
          <a:p>
            <a:r>
              <a:rPr lang="en-US" dirty="0" smtClean="0"/>
              <a:t>Graphing Project #4</a:t>
            </a:r>
          </a:p>
        </p:txBody>
      </p:sp>
    </p:spTree>
    <p:extLst>
      <p:ext uri="{BB962C8B-B14F-4D97-AF65-F5344CB8AC3E}">
        <p14:creationId xmlns:p14="http://schemas.microsoft.com/office/powerpoint/2010/main" val="4930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#3 </a:t>
            </a:r>
            <a:r>
              <a:rPr lang="en-US" dirty="0" smtClean="0"/>
              <a:t>October 25</a:t>
            </a:r>
            <a:r>
              <a:rPr lang="en-US" baseline="30000" dirty="0" smtClean="0"/>
              <a:t>th</a:t>
            </a:r>
            <a:r>
              <a:rPr lang="en-US" dirty="0" smtClean="0"/>
              <a:t> – material from Day 1+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Day 9 Reading Guide (Bb) 2.5</a:t>
            </a:r>
          </a:p>
          <a:p>
            <a:endParaRPr lang="en-US" dirty="0"/>
          </a:p>
          <a:p>
            <a:r>
              <a:rPr lang="en-US" dirty="0" smtClean="0"/>
              <a:t>No school November 11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Test #2 November 15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99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Solve for the variables. Show the process steps and check answers.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109884"/>
              </p:ext>
            </p:extLst>
          </p:nvPr>
        </p:nvGraphicFramePr>
        <p:xfrm>
          <a:off x="1143000" y="4648200"/>
          <a:ext cx="3041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4648200"/>
                        <a:ext cx="3041650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218254"/>
              </p:ext>
            </p:extLst>
          </p:nvPr>
        </p:nvGraphicFramePr>
        <p:xfrm>
          <a:off x="1143000" y="2743200"/>
          <a:ext cx="1676400" cy="61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558720" imgH="203040" progId="Equation.DSMT4">
                  <p:embed/>
                </p:oleObj>
              </mc:Choice>
              <mc:Fallback>
                <p:oleObj name="Equation" r:id="rId5" imgW="558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743200"/>
                        <a:ext cx="1676400" cy="610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236893"/>
              </p:ext>
            </p:extLst>
          </p:nvPr>
        </p:nvGraphicFramePr>
        <p:xfrm>
          <a:off x="1066800" y="3429000"/>
          <a:ext cx="3003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977760" imgH="177480" progId="Equation.DSMT4">
                  <p:embed/>
                </p:oleObj>
              </mc:Choice>
              <mc:Fallback>
                <p:oleObj name="Equation" r:id="rId7" imgW="9777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30035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0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Linear Equations: </a:t>
            </a:r>
            <a:r>
              <a:rPr lang="en-US" dirty="0" err="1" smtClean="0"/>
              <a:t>ax+b</a:t>
            </a:r>
            <a:r>
              <a:rPr lang="en-US" dirty="0" smtClean="0"/>
              <a:t>=c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for multi-step solving…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Combine like terms</a:t>
            </a:r>
          </a:p>
          <a:p>
            <a:r>
              <a:rPr lang="en-US" dirty="0" smtClean="0"/>
              <a:t>Add the opposite to </a:t>
            </a:r>
            <a:r>
              <a:rPr lang="en-US" b="1" dirty="0" smtClean="0"/>
              <a:t>MOVE</a:t>
            </a:r>
            <a:r>
              <a:rPr lang="en-US" dirty="0" smtClean="0"/>
              <a:t> constants away from the variable</a:t>
            </a:r>
          </a:p>
          <a:p>
            <a:r>
              <a:rPr lang="en-US" dirty="0" err="1" smtClean="0"/>
              <a:t>ReMOVE</a:t>
            </a:r>
            <a:r>
              <a:rPr lang="en-US" dirty="0" smtClean="0"/>
              <a:t> </a:t>
            </a:r>
            <a:r>
              <a:rPr lang="en-US" dirty="0"/>
              <a:t>the coefficient </a:t>
            </a:r>
            <a:r>
              <a:rPr lang="en-US" dirty="0" smtClean="0"/>
              <a:t>of the variable using Multiply/divide.</a:t>
            </a:r>
          </a:p>
          <a:p>
            <a:r>
              <a:rPr lang="en-US" dirty="0" smtClean="0"/>
              <a:t>GOAL:  to get a +1 </a:t>
            </a:r>
            <a:r>
              <a:rPr lang="en-US" dirty="0" err="1" smtClean="0"/>
              <a:t>coeffience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CHECK your answer.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727248"/>
              </p:ext>
            </p:extLst>
          </p:nvPr>
        </p:nvGraphicFramePr>
        <p:xfrm>
          <a:off x="625475" y="5410200"/>
          <a:ext cx="3103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723600" imgH="177480" progId="Equation.DSMT4">
                  <p:embed/>
                </p:oleObj>
              </mc:Choice>
              <mc:Fallback>
                <p:oleObj name="Equation" r:id="rId3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475" y="5410200"/>
                        <a:ext cx="3103563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748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each of the linear equations.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042658"/>
              </p:ext>
            </p:extLst>
          </p:nvPr>
        </p:nvGraphicFramePr>
        <p:xfrm>
          <a:off x="911225" y="2438400"/>
          <a:ext cx="26463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685800" imgH="177480" progId="Equation.DSMT4">
                  <p:embed/>
                </p:oleObj>
              </mc:Choice>
              <mc:Fallback>
                <p:oleObj name="Equation" r:id="rId3" imgW="685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1225" y="2438400"/>
                        <a:ext cx="264636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29031"/>
              </p:ext>
            </p:extLst>
          </p:nvPr>
        </p:nvGraphicFramePr>
        <p:xfrm>
          <a:off x="990600" y="4953000"/>
          <a:ext cx="26701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5" imgW="711000" imgH="393480" progId="Equation.DSMT4">
                  <p:embed/>
                </p:oleObj>
              </mc:Choice>
              <mc:Fallback>
                <p:oleObj name="Equation" r:id="rId5" imgW="711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267017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871965"/>
              </p:ext>
            </p:extLst>
          </p:nvPr>
        </p:nvGraphicFramePr>
        <p:xfrm>
          <a:off x="990600" y="3581400"/>
          <a:ext cx="47339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7" imgW="1104840" imgH="203040" progId="Equation.DSMT4">
                  <p:embed/>
                </p:oleObj>
              </mc:Choice>
              <mc:Fallback>
                <p:oleObj name="Equation" r:id="rId7" imgW="11048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473392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536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Fractions/Decimals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do to one side we must do to the other.</a:t>
            </a:r>
          </a:p>
          <a:p>
            <a:r>
              <a:rPr lang="en-US" dirty="0" smtClean="0"/>
              <a:t>Clear out the fractions and decimals with multiplication.</a:t>
            </a:r>
          </a:p>
          <a:p>
            <a:r>
              <a:rPr lang="en-US" dirty="0" smtClean="0"/>
              <a:t>EX: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253876"/>
              </p:ext>
            </p:extLst>
          </p:nvPr>
        </p:nvGraphicFramePr>
        <p:xfrm>
          <a:off x="2057400" y="3810000"/>
          <a:ext cx="1710814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810000"/>
                        <a:ext cx="1710814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869026"/>
              </p:ext>
            </p:extLst>
          </p:nvPr>
        </p:nvGraphicFramePr>
        <p:xfrm>
          <a:off x="5334000" y="4343400"/>
          <a:ext cx="279047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5" imgW="927000" imgH="177480" progId="Equation.DSMT4">
                  <p:embed/>
                </p:oleObj>
              </mc:Choice>
              <mc:Fallback>
                <p:oleObj name="Equation" r:id="rId5" imgW="9270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343400"/>
                        <a:ext cx="279047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488603"/>
              </p:ext>
            </p:extLst>
          </p:nvPr>
        </p:nvGraphicFramePr>
        <p:xfrm>
          <a:off x="1524000" y="5181600"/>
          <a:ext cx="286702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7" imgW="952200" imgH="177480" progId="Equation.DSMT4">
                  <p:embed/>
                </p:oleObj>
              </mc:Choice>
              <mc:Fallback>
                <p:oleObj name="Equation" r:id="rId7" imgW="9522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81600"/>
                        <a:ext cx="2867024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382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Multi-step Try it…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06383"/>
              </p:ext>
            </p:extLst>
          </p:nvPr>
        </p:nvGraphicFramePr>
        <p:xfrm>
          <a:off x="635000" y="1600200"/>
          <a:ext cx="165259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600200"/>
                        <a:ext cx="165259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39727982"/>
              </p:ext>
            </p:extLst>
          </p:nvPr>
        </p:nvGraphicFramePr>
        <p:xfrm>
          <a:off x="609600" y="3048000"/>
          <a:ext cx="28535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5" imgW="952200" imgH="177480" progId="Equation.DSMT4">
                  <p:embed/>
                </p:oleObj>
              </mc:Choice>
              <mc:Fallback>
                <p:oleObj name="Equation" r:id="rId5" imgW="952200" imgH="17748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2853574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06457947"/>
              </p:ext>
            </p:extLst>
          </p:nvPr>
        </p:nvGraphicFramePr>
        <p:xfrm>
          <a:off x="838200" y="4343400"/>
          <a:ext cx="282798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7" imgW="939600" imgH="177480" progId="Equation.DSMT4">
                  <p:embed/>
                </p:oleObj>
              </mc:Choice>
              <mc:Fallback>
                <p:oleObj name="Equation" r:id="rId7" imgW="939600" imgH="17748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282798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9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Linear Equations: </a:t>
            </a:r>
            <a:r>
              <a:rPr lang="en-US" dirty="0" err="1" smtClean="0"/>
              <a:t>ax+b</a:t>
            </a:r>
            <a:r>
              <a:rPr lang="en-US" dirty="0" smtClean="0"/>
              <a:t>=</a:t>
            </a:r>
            <a:r>
              <a:rPr lang="en-US" dirty="0" err="1" smtClean="0"/>
              <a:t>cx+d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Simplify each </a:t>
            </a:r>
            <a:r>
              <a:rPr lang="en-US" dirty="0" smtClean="0"/>
              <a:t>side</a:t>
            </a:r>
            <a:endParaRPr lang="en-US" dirty="0" smtClean="0"/>
          </a:p>
          <a:p>
            <a:pPr marL="742950" lvl="2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dirty="0"/>
              <a:t>Remove any grouping symbols and combine like terms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MOVE</a:t>
            </a:r>
            <a:r>
              <a:rPr lang="en-US" dirty="0" smtClean="0"/>
              <a:t> </a:t>
            </a:r>
            <a:r>
              <a:rPr lang="en-US" dirty="0" smtClean="0"/>
              <a:t>and combine like terms</a:t>
            </a:r>
            <a:endParaRPr lang="en-US" dirty="0"/>
          </a:p>
          <a:p>
            <a:pPr marL="171450" indent="-457200">
              <a:spcAft>
                <a:spcPts val="600"/>
              </a:spcAft>
            </a:pPr>
            <a:r>
              <a:rPr lang="en-US" sz="3600" dirty="0" smtClean="0"/>
              <a:t>Multiply/Divide to </a:t>
            </a:r>
            <a:r>
              <a:rPr lang="en-US" sz="3600" dirty="0" err="1" smtClean="0"/>
              <a:t>ReMOVE</a:t>
            </a:r>
            <a:r>
              <a:rPr lang="en-US" sz="3600" dirty="0" smtClean="0"/>
              <a:t> </a:t>
            </a:r>
            <a:r>
              <a:rPr lang="en-US" sz="3600" dirty="0"/>
              <a:t>coefficients</a:t>
            </a:r>
          </a:p>
          <a:p>
            <a:pPr marL="742950" lvl="2" indent="-34290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3200" dirty="0" smtClean="0"/>
              <a:t>GOAL:  </a:t>
            </a:r>
            <a:r>
              <a:rPr lang="en-US" sz="3200" dirty="0" smtClean="0"/>
              <a:t> </a:t>
            </a:r>
            <a:r>
              <a:rPr lang="en-US" sz="3200" dirty="0"/>
              <a:t>+1 </a:t>
            </a:r>
            <a:r>
              <a:rPr lang="en-US" sz="3200" dirty="0" smtClean="0"/>
              <a:t>variable coefficient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dirty="0" smtClean="0"/>
              <a:t>Check answer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046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Linear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terms by adding/subtracting</a:t>
            </a:r>
          </a:p>
          <a:p>
            <a:r>
              <a:rPr lang="en-US" dirty="0" err="1" smtClean="0"/>
              <a:t>ReMOVE</a:t>
            </a:r>
            <a:r>
              <a:rPr lang="en-US" dirty="0" smtClean="0"/>
              <a:t> coefficients by multiplying/dividing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Try it…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8729852"/>
              </p:ext>
            </p:extLst>
          </p:nvPr>
        </p:nvGraphicFramePr>
        <p:xfrm>
          <a:off x="914400" y="2971800"/>
          <a:ext cx="29146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800"/>
                        <a:ext cx="29146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54648227"/>
              </p:ext>
            </p:extLst>
          </p:nvPr>
        </p:nvGraphicFramePr>
        <p:xfrm>
          <a:off x="914400" y="4038600"/>
          <a:ext cx="3048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5" imgW="901440" imgH="177480" progId="Equation.DSMT4">
                  <p:embed/>
                </p:oleObj>
              </mc:Choice>
              <mc:Fallback>
                <p:oleObj name="Equation" r:id="rId5" imgW="901440" imgH="17748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30480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789769"/>
              </p:ext>
            </p:extLst>
          </p:nvPr>
        </p:nvGraphicFramePr>
        <p:xfrm>
          <a:off x="2438400" y="5181600"/>
          <a:ext cx="25558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7" imgW="914400" imgH="177480" progId="Equation.DSMT4">
                  <p:embed/>
                </p:oleObj>
              </mc:Choice>
              <mc:Fallback>
                <p:oleObj name="Equation" r:id="rId7" imgW="914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38400" y="5181600"/>
                        <a:ext cx="2555875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7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201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MathType 5.0 Equation</vt:lpstr>
      <vt:lpstr>Equation</vt:lpstr>
      <vt:lpstr> M60 Day 8</vt:lpstr>
      <vt:lpstr>Solving Linear Equations: ax+b=c</vt:lpstr>
      <vt:lpstr>Procedure for multi-step solving…</vt:lpstr>
      <vt:lpstr>Try it…</vt:lpstr>
      <vt:lpstr>Dealing with Fractions/Decimals</vt:lpstr>
      <vt:lpstr>Multi-step Try it…</vt:lpstr>
      <vt:lpstr>Solving Linear Equations: ax+b=cx+d</vt:lpstr>
      <vt:lpstr>General Procedure</vt:lpstr>
      <vt:lpstr>Solving Linear Equations</vt:lpstr>
      <vt:lpstr>Coming up…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</dc:title>
  <dc:creator>Kenda Caligure</dc:creator>
  <cp:lastModifiedBy>Kenda Caligure</cp:lastModifiedBy>
  <cp:revision>25</cp:revision>
  <cp:lastPrinted>2013-10-22T23:17:28Z</cp:lastPrinted>
  <dcterms:created xsi:type="dcterms:W3CDTF">2006-08-16T00:00:00Z</dcterms:created>
  <dcterms:modified xsi:type="dcterms:W3CDTF">2013-10-22T23:24:19Z</dcterms:modified>
</cp:coreProperties>
</file>