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4" r:id="rId2"/>
    <p:sldId id="288" r:id="rId3"/>
    <p:sldId id="256" r:id="rId4"/>
    <p:sldId id="286" r:id="rId5"/>
    <p:sldId id="287" r:id="rId6"/>
    <p:sldId id="285" r:id="rId7"/>
    <p:sldId id="257" r:id="rId8"/>
    <p:sldId id="261" r:id="rId9"/>
    <p:sldId id="259" r:id="rId10"/>
    <p:sldId id="260" r:id="rId11"/>
    <p:sldId id="262" r:id="rId12"/>
    <p:sldId id="267" r:id="rId13"/>
    <p:sldId id="258" r:id="rId14"/>
    <p:sldId id="282" r:id="rId15"/>
    <p:sldId id="283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E73B4FB-29EB-4541-A900-BC67CC6522DE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D8CC014-F7E7-40BE-A1B1-B053C7C48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5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1C8CC6-44FB-4488-AC95-7A5258F9ECE0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0CC5FCB-80EF-4537-B775-AA23DDED7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5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0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4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1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6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7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0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0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32C9-1ECF-4360-AEC3-CCF83BDC2F08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ACE61-AB35-47D6-9405-AB64D503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Mth</a:t>
            </a:r>
            <a:r>
              <a:rPr lang="en-US" dirty="0" smtClean="0"/>
              <a:t> 60 Day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2.1a, 2.1b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Distributive Property (Law)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4000" dirty="0" smtClean="0"/>
              <a:t>If a, b, and c are any real numbers, variable or expression, then </a:t>
            </a:r>
          </a:p>
          <a:p>
            <a:pPr marL="400050" lvl="1" indent="0">
              <a:buNone/>
            </a:pPr>
            <a:endParaRPr lang="en-US" sz="4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924300"/>
              </p:ext>
            </p:extLst>
          </p:nvPr>
        </p:nvGraphicFramePr>
        <p:xfrm>
          <a:off x="2536825" y="3335338"/>
          <a:ext cx="32035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6825" y="3335338"/>
                        <a:ext cx="3203575" cy="71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061349"/>
              </p:ext>
            </p:extLst>
          </p:nvPr>
        </p:nvGraphicFramePr>
        <p:xfrm>
          <a:off x="2362200" y="5084763"/>
          <a:ext cx="370681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1307880" imgH="203040" progId="Equation.DSMT4">
                  <p:embed/>
                </p:oleObj>
              </mc:Choice>
              <mc:Fallback>
                <p:oleObj name="Equation" r:id="rId5" imgW="13078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84763"/>
                        <a:ext cx="370681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61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Distributive Property is used to remove grouping symbols from an expression/ equation before like terms are combined.</a:t>
            </a:r>
            <a:endParaRPr lang="en-US" dirty="0"/>
          </a:p>
          <a:p>
            <a:r>
              <a:rPr lang="en-US" dirty="0" smtClean="0"/>
              <a:t>EX: Simplify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Try it…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086917"/>
              </p:ext>
            </p:extLst>
          </p:nvPr>
        </p:nvGraphicFramePr>
        <p:xfrm>
          <a:off x="3200400" y="3276600"/>
          <a:ext cx="4267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" imgW="1422360" imgH="253800" progId="Equation.DSMT4">
                  <p:embed/>
                </p:oleObj>
              </mc:Choice>
              <mc:Fallback>
                <p:oleObj name="Equation" r:id="rId3" imgW="1422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3276600"/>
                        <a:ext cx="42672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96959"/>
              </p:ext>
            </p:extLst>
          </p:nvPr>
        </p:nvGraphicFramePr>
        <p:xfrm>
          <a:off x="3276600" y="4953000"/>
          <a:ext cx="3886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5" imgW="1295280" imgH="253800" progId="Equation.DSMT4">
                  <p:embed/>
                </p:oleObj>
              </mc:Choice>
              <mc:Fallback>
                <p:oleObj name="Equation" r:id="rId5" imgW="12952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953000"/>
                        <a:ext cx="3886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307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fraction bar is a grouping symbol, similar to parentheses. So combine like terms in the numerator first.</a:t>
            </a:r>
          </a:p>
          <a:p>
            <a:pPr marL="0" indent="0">
              <a:buNone/>
            </a:pPr>
            <a:r>
              <a:rPr lang="en-US" dirty="0" smtClean="0"/>
              <a:t>EX:  Simplify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Try it…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62038"/>
              </p:ext>
            </p:extLst>
          </p:nvPr>
        </p:nvGraphicFramePr>
        <p:xfrm>
          <a:off x="2141538" y="5257800"/>
          <a:ext cx="20304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1538" y="5257800"/>
                        <a:ext cx="2030412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515066"/>
              </p:ext>
            </p:extLst>
          </p:nvPr>
        </p:nvGraphicFramePr>
        <p:xfrm>
          <a:off x="3048000" y="3200400"/>
          <a:ext cx="1892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8923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6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– learn the language. Speak it! Write it!</a:t>
            </a:r>
          </a:p>
          <a:p>
            <a:r>
              <a:rPr lang="en-US" dirty="0" smtClean="0"/>
              <a:t>Review rules for + - x / of signed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6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#1 </a:t>
            </a:r>
          </a:p>
          <a:p>
            <a:pPr lvl="1"/>
            <a:r>
              <a:rPr lang="en-US" dirty="0" smtClean="0"/>
              <a:t>Due date October 18</a:t>
            </a:r>
            <a:r>
              <a:rPr lang="en-US" baseline="30000" dirty="0" smtClean="0"/>
              <a:t>th</a:t>
            </a:r>
            <a:r>
              <a:rPr lang="en-US" dirty="0" smtClean="0"/>
              <a:t> is FIRM – early OK but NO late.</a:t>
            </a:r>
          </a:p>
          <a:p>
            <a:pPr lvl="1"/>
            <a:r>
              <a:rPr lang="en-US" dirty="0" smtClean="0"/>
              <a:t>Photo ID required for SMART Lab Test.</a:t>
            </a:r>
          </a:p>
          <a:p>
            <a:r>
              <a:rPr lang="en-US" dirty="0" smtClean="0"/>
              <a:t>Day 5 Reading Guide – 2.1c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Simplify: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Simplify: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Simplify:  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557724"/>
              </p:ext>
            </p:extLst>
          </p:nvPr>
        </p:nvGraphicFramePr>
        <p:xfrm>
          <a:off x="2971800" y="2667000"/>
          <a:ext cx="43688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1422360" imgH="253800" progId="Equation.DSMT4">
                  <p:embed/>
                </p:oleObj>
              </mc:Choice>
              <mc:Fallback>
                <p:oleObj name="Equation" r:id="rId3" imgW="1422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2667000"/>
                        <a:ext cx="4368800" cy="78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114298"/>
              </p:ext>
            </p:extLst>
          </p:nvPr>
        </p:nvGraphicFramePr>
        <p:xfrm>
          <a:off x="2971800" y="1600200"/>
          <a:ext cx="2095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5" imgW="698400" imgH="177480" progId="Equation.DSMT4">
                  <p:embed/>
                </p:oleObj>
              </mc:Choice>
              <mc:Fallback>
                <p:oleObj name="Equation" r:id="rId5" imgW="698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1600200"/>
                        <a:ext cx="20955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438991"/>
              </p:ext>
            </p:extLst>
          </p:nvPr>
        </p:nvGraphicFramePr>
        <p:xfrm>
          <a:off x="3086100" y="3714750"/>
          <a:ext cx="2171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7" imgW="723600" imgH="393480" progId="Equation.DSMT4">
                  <p:embed/>
                </p:oleObj>
              </mc:Choice>
              <mc:Fallback>
                <p:oleObj name="Equation" r:id="rId7" imgW="72360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714750"/>
                        <a:ext cx="21717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1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Friday – covers everything from Day 1</a:t>
            </a:r>
          </a:p>
          <a:p>
            <a:r>
              <a:rPr lang="en-US" dirty="0" smtClean="0"/>
              <a:t>Practice Exams on Hawkes…found in </a:t>
            </a:r>
            <a:r>
              <a:rPr lang="en-US" dirty="0" err="1" smtClean="0"/>
              <a:t>WebTest</a:t>
            </a:r>
            <a:r>
              <a:rPr lang="en-US" dirty="0" smtClean="0"/>
              <a:t>/take an assigned…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Tests – ONLY ONE TRY – No “do-overs!”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" t="18998" r="60939" b="74030"/>
          <a:stretch/>
        </p:blipFill>
        <p:spPr bwMode="auto">
          <a:xfrm>
            <a:off x="990600" y="3429001"/>
            <a:ext cx="6096000" cy="69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81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Variables &amp; Algebraic Expressions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2.1a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Variable: a symbol representing a number or a set of numbers. Ex: </a:t>
            </a:r>
            <a:r>
              <a:rPr lang="el-GR" dirty="0" smtClean="0"/>
              <a:t>Φ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dirty="0" smtClean="0"/>
              <a:t>, X, Y, Z…</a:t>
            </a:r>
          </a:p>
          <a:p>
            <a:r>
              <a:rPr lang="en-US" dirty="0"/>
              <a:t>Constant: a symbol representing a fixed quantity</a:t>
            </a:r>
            <a:r>
              <a:rPr lang="en-US" dirty="0" smtClean="0"/>
              <a:t>. Ex: </a:t>
            </a:r>
            <a:r>
              <a:rPr lang="el-GR" dirty="0" smtClean="0"/>
              <a:t>π</a:t>
            </a:r>
            <a:r>
              <a:rPr lang="en-US" dirty="0" smtClean="0"/>
              <a:t>, 2, -17…</a:t>
            </a:r>
            <a:endParaRPr lang="en-US" dirty="0"/>
          </a:p>
          <a:p>
            <a:r>
              <a:rPr lang="en-US" dirty="0" smtClean="0"/>
              <a:t>Algebraic expression: a collection of at least one variable, constants, grouping symbols and mathematical operations (+, -, x, /)</a:t>
            </a:r>
          </a:p>
        </p:txBody>
      </p:sp>
    </p:spTree>
    <p:extLst>
      <p:ext uri="{BB962C8B-B14F-4D97-AF65-F5344CB8AC3E}">
        <p14:creationId xmlns:p14="http://schemas.microsoft.com/office/powerpoint/2010/main" val="34147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Term: any piece or part of the expression involving only multiplication and/or division with constants and/or variables.</a:t>
            </a:r>
          </a:p>
          <a:p>
            <a:r>
              <a:rPr lang="en-US" dirty="0"/>
              <a:t>Variable </a:t>
            </a:r>
            <a:r>
              <a:rPr lang="en-US" dirty="0" smtClean="0"/>
              <a:t>Term: an algebraic expression containing at least </a:t>
            </a:r>
            <a:r>
              <a:rPr lang="en-US" dirty="0" smtClean="0"/>
              <a:t>one </a:t>
            </a:r>
            <a:r>
              <a:rPr lang="en-US" dirty="0" smtClean="0"/>
              <a:t>variable. Ex: -99x, ½ y</a:t>
            </a:r>
            <a:endParaRPr lang="en-US" dirty="0"/>
          </a:p>
          <a:p>
            <a:r>
              <a:rPr lang="en-US" dirty="0"/>
              <a:t>Constant </a:t>
            </a:r>
            <a:r>
              <a:rPr lang="en-US" dirty="0" smtClean="0"/>
              <a:t>Term: an algebraic expression without a variable. Ex: -1/3, 77, 18</a:t>
            </a:r>
          </a:p>
          <a:p>
            <a:r>
              <a:rPr lang="en-US" dirty="0" smtClean="0"/>
              <a:t>The sign preceding (before) the term is part of the term. Ex: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70235"/>
              </p:ext>
            </p:extLst>
          </p:nvPr>
        </p:nvGraphicFramePr>
        <p:xfrm>
          <a:off x="3379788" y="5562600"/>
          <a:ext cx="284003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3" imgW="1041120" imgH="203040" progId="Equation.DSMT4">
                  <p:embed/>
                </p:oleObj>
              </mc:Choice>
              <mc:Fallback>
                <p:oleObj name="Equation" r:id="rId3" imgW="1041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9788" y="5562600"/>
                        <a:ext cx="2840037" cy="55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970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Simplifying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2.1b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70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Like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Like terms – all terms that are constants or terms that contain the same variable(s) with the same power</a:t>
            </a:r>
          </a:p>
          <a:p>
            <a:pPr marL="0" indent="0">
              <a:buNone/>
            </a:pPr>
            <a:r>
              <a:rPr lang="en-US" dirty="0" smtClean="0"/>
              <a:t>	4x+6xy-7x</a:t>
            </a:r>
            <a:r>
              <a:rPr lang="en-US" baseline="30000" dirty="0" smtClean="0"/>
              <a:t>2</a:t>
            </a:r>
            <a:r>
              <a:rPr lang="en-US" dirty="0" smtClean="0"/>
              <a:t>y+9y</a:t>
            </a:r>
            <a:r>
              <a:rPr lang="en-US" baseline="30000" dirty="0" smtClean="0"/>
              <a:t>2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5-4y-2+9y – rearrange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385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(verb)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276082"/>
              </p:ext>
            </p:extLst>
          </p:nvPr>
        </p:nvGraphicFramePr>
        <p:xfrm>
          <a:off x="847725" y="1905000"/>
          <a:ext cx="39401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3" imgW="927000" imgH="203040" progId="Equation.DSMT4">
                  <p:embed/>
                </p:oleObj>
              </mc:Choice>
              <mc:Fallback>
                <p:oleObj name="Equation" r:id="rId3" imgW="927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7725" y="1905000"/>
                        <a:ext cx="3940175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0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 with signs…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25453"/>
              </p:ext>
            </p:extLst>
          </p:nvPr>
        </p:nvGraphicFramePr>
        <p:xfrm>
          <a:off x="1552575" y="2797175"/>
          <a:ext cx="29686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698400" imgH="177480" progId="Equation.DSMT4">
                  <p:embed/>
                </p:oleObj>
              </mc:Choice>
              <mc:Fallback>
                <p:oleObj name="Equation" r:id="rId3" imgW="69840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2797175"/>
                        <a:ext cx="29686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87712"/>
              </p:ext>
            </p:extLst>
          </p:nvPr>
        </p:nvGraphicFramePr>
        <p:xfrm>
          <a:off x="1600200" y="4343400"/>
          <a:ext cx="53435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5" imgW="1257120" imgH="228600" progId="Equation.DSMT4">
                  <p:embed/>
                </p:oleObj>
              </mc:Choice>
              <mc:Fallback>
                <p:oleObj name="Equation" r:id="rId5" imgW="12571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43400"/>
                        <a:ext cx="534352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34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361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Mth 60 Day 4</vt:lpstr>
      <vt:lpstr>Test #1</vt:lpstr>
      <vt:lpstr>Variables &amp; Algebraic Expressions</vt:lpstr>
      <vt:lpstr>Definitions</vt:lpstr>
      <vt:lpstr>Definitions</vt:lpstr>
      <vt:lpstr>Simplifying Expressions</vt:lpstr>
      <vt:lpstr>Simplify Like Terms</vt:lpstr>
      <vt:lpstr>Simplify (verb)</vt:lpstr>
      <vt:lpstr>Try it…</vt:lpstr>
      <vt:lpstr>Distributive Property (Law)</vt:lpstr>
      <vt:lpstr>Distributive Property</vt:lpstr>
      <vt:lpstr>Fraction Bar</vt:lpstr>
      <vt:lpstr>Summary</vt:lpstr>
      <vt:lpstr>Coming up…</vt:lpstr>
      <vt:lpstr>Exit Ticket</vt:lpstr>
    </vt:vector>
  </TitlesOfParts>
  <Company>College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Expressions</dc:title>
  <dc:creator>Kenda Caligure</dc:creator>
  <cp:lastModifiedBy>Kenda Caligure</cp:lastModifiedBy>
  <cp:revision>26</cp:revision>
  <cp:lastPrinted>2013-10-08T23:05:54Z</cp:lastPrinted>
  <dcterms:created xsi:type="dcterms:W3CDTF">2013-04-18T16:06:34Z</dcterms:created>
  <dcterms:modified xsi:type="dcterms:W3CDTF">2013-10-08T23:06:06Z</dcterms:modified>
</cp:coreProperties>
</file>