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5143500" cx="9144000"/>
  <p:notesSz cx="6858000" cy="9144000"/>
  <p:embeddedFontLst>
    <p:embeddedFont>
      <p:font typeface="Roboto"/>
      <p:regular r:id="rId26"/>
      <p:bold r:id="rId27"/>
      <p:italic r:id="rId28"/>
      <p:boldItalic r:id="rId29"/>
    </p:embeddedFont>
    <p:embeddedFont>
      <p:font typeface="Montserrat"/>
      <p:regular r:id="rId30"/>
      <p:bold r:id="rId31"/>
      <p:italic r:id="rId32"/>
      <p:boldItalic r:id="rId33"/>
    </p:embeddedFont>
    <p:embeddedFont>
      <p:font typeface="Oswald"/>
      <p:regular r:id="rId34"/>
      <p:bold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Roboto-regular.fntdata"/><Relationship Id="rId25" Type="http://schemas.openxmlformats.org/officeDocument/2006/relationships/slide" Target="slides/slide20.xml"/><Relationship Id="rId28" Type="http://schemas.openxmlformats.org/officeDocument/2006/relationships/font" Target="fonts/Roboto-italic.fntdata"/><Relationship Id="rId27" Type="http://schemas.openxmlformats.org/officeDocument/2006/relationships/font" Target="fonts/Roboto-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Roboto-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Montserrat-bold.fntdata"/><Relationship Id="rId30" Type="http://schemas.openxmlformats.org/officeDocument/2006/relationships/font" Target="fonts/Montserrat-regular.fntdata"/><Relationship Id="rId11" Type="http://schemas.openxmlformats.org/officeDocument/2006/relationships/slide" Target="slides/slide6.xml"/><Relationship Id="rId33" Type="http://schemas.openxmlformats.org/officeDocument/2006/relationships/font" Target="fonts/Montserrat-boldItalic.fntdata"/><Relationship Id="rId10" Type="http://schemas.openxmlformats.org/officeDocument/2006/relationships/slide" Target="slides/slide5.xml"/><Relationship Id="rId32" Type="http://schemas.openxmlformats.org/officeDocument/2006/relationships/font" Target="fonts/Montserrat-italic.fntdata"/><Relationship Id="rId13" Type="http://schemas.openxmlformats.org/officeDocument/2006/relationships/slide" Target="slides/slide8.xml"/><Relationship Id="rId35" Type="http://schemas.openxmlformats.org/officeDocument/2006/relationships/font" Target="fonts/Oswald-bold.fntdata"/><Relationship Id="rId12" Type="http://schemas.openxmlformats.org/officeDocument/2006/relationships/slide" Target="slides/slide7.xml"/><Relationship Id="rId34" Type="http://schemas.openxmlformats.org/officeDocument/2006/relationships/font" Target="fonts/Oswald-regular.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 name="Shape 63"/>
        <p:cNvGrpSpPr/>
        <p:nvPr/>
      </p:nvGrpSpPr>
      <p:grpSpPr>
        <a:xfrm>
          <a:off x="0" y="0"/>
          <a:ext cx="0" cy="0"/>
          <a:chOff x="0" y="0"/>
          <a:chExt cx="0" cy="0"/>
        </a:xfrm>
      </p:grpSpPr>
      <p:sp>
        <p:nvSpPr>
          <p:cNvPr id="64" name="Google Shape;64;ge9090756a_1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e9090756a_1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1" name="Shape 121"/>
        <p:cNvGrpSpPr/>
        <p:nvPr/>
      </p:nvGrpSpPr>
      <p:grpSpPr>
        <a:xfrm>
          <a:off x="0" y="0"/>
          <a:ext cx="0" cy="0"/>
          <a:chOff x="0" y="0"/>
          <a:chExt cx="0" cy="0"/>
        </a:xfrm>
      </p:grpSpPr>
      <p:sp>
        <p:nvSpPr>
          <p:cNvPr id="122" name="Google Shape;122;g7c8da18e5f3a6c79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7c8da18e5f3a6c79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7" name="Shape 127"/>
        <p:cNvGrpSpPr/>
        <p:nvPr/>
      </p:nvGrpSpPr>
      <p:grpSpPr>
        <a:xfrm>
          <a:off x="0" y="0"/>
          <a:ext cx="0" cy="0"/>
          <a:chOff x="0" y="0"/>
          <a:chExt cx="0" cy="0"/>
        </a:xfrm>
      </p:grpSpPr>
      <p:sp>
        <p:nvSpPr>
          <p:cNvPr id="128" name="Google Shape;128;g53fc7e4c21cbe1ac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53fc7e4c21cbe1ac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3" name="Shape 133"/>
        <p:cNvGrpSpPr/>
        <p:nvPr/>
      </p:nvGrpSpPr>
      <p:grpSpPr>
        <a:xfrm>
          <a:off x="0" y="0"/>
          <a:ext cx="0" cy="0"/>
          <a:chOff x="0" y="0"/>
          <a:chExt cx="0" cy="0"/>
        </a:xfrm>
      </p:grpSpPr>
      <p:sp>
        <p:nvSpPr>
          <p:cNvPr id="134" name="Google Shape;134;g7369135179e64bda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7369135179e64bda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 name="Shape 139"/>
        <p:cNvGrpSpPr/>
        <p:nvPr/>
      </p:nvGrpSpPr>
      <p:grpSpPr>
        <a:xfrm>
          <a:off x="0" y="0"/>
          <a:ext cx="0" cy="0"/>
          <a:chOff x="0" y="0"/>
          <a:chExt cx="0" cy="0"/>
        </a:xfrm>
      </p:grpSpPr>
      <p:sp>
        <p:nvSpPr>
          <p:cNvPr id="140" name="Google Shape;140;g4e76c2f533e1b69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4e76c2f533e1b69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5" name="Shape 145"/>
        <p:cNvGrpSpPr/>
        <p:nvPr/>
      </p:nvGrpSpPr>
      <p:grpSpPr>
        <a:xfrm>
          <a:off x="0" y="0"/>
          <a:ext cx="0" cy="0"/>
          <a:chOff x="0" y="0"/>
          <a:chExt cx="0" cy="0"/>
        </a:xfrm>
      </p:grpSpPr>
      <p:sp>
        <p:nvSpPr>
          <p:cNvPr id="146" name="Google Shape;146;g4e76c2f533e1b693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4e76c2f533e1b693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1" name="Shape 151"/>
        <p:cNvGrpSpPr/>
        <p:nvPr/>
      </p:nvGrpSpPr>
      <p:grpSpPr>
        <a:xfrm>
          <a:off x="0" y="0"/>
          <a:ext cx="0" cy="0"/>
          <a:chOff x="0" y="0"/>
          <a:chExt cx="0" cy="0"/>
        </a:xfrm>
      </p:grpSpPr>
      <p:sp>
        <p:nvSpPr>
          <p:cNvPr id="152" name="Google Shape;152;g4e76c2f533e1b693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4e76c2f533e1b693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7" name="Shape 157"/>
        <p:cNvGrpSpPr/>
        <p:nvPr/>
      </p:nvGrpSpPr>
      <p:grpSpPr>
        <a:xfrm>
          <a:off x="0" y="0"/>
          <a:ext cx="0" cy="0"/>
          <a:chOff x="0" y="0"/>
          <a:chExt cx="0" cy="0"/>
        </a:xfrm>
      </p:grpSpPr>
      <p:sp>
        <p:nvSpPr>
          <p:cNvPr id="158" name="Google Shape;158;g4e76c2f533e1b693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4e76c2f533e1b693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3" name="Shape 163"/>
        <p:cNvGrpSpPr/>
        <p:nvPr/>
      </p:nvGrpSpPr>
      <p:grpSpPr>
        <a:xfrm>
          <a:off x="0" y="0"/>
          <a:ext cx="0" cy="0"/>
          <a:chOff x="0" y="0"/>
          <a:chExt cx="0" cy="0"/>
        </a:xfrm>
      </p:grpSpPr>
      <p:sp>
        <p:nvSpPr>
          <p:cNvPr id="164" name="Google Shape;164;g4e76c2f533e1b693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4e76c2f533e1b693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8" name="Shape 168"/>
        <p:cNvGrpSpPr/>
        <p:nvPr/>
      </p:nvGrpSpPr>
      <p:grpSpPr>
        <a:xfrm>
          <a:off x="0" y="0"/>
          <a:ext cx="0" cy="0"/>
          <a:chOff x="0" y="0"/>
          <a:chExt cx="0" cy="0"/>
        </a:xfrm>
      </p:grpSpPr>
      <p:sp>
        <p:nvSpPr>
          <p:cNvPr id="169" name="Google Shape;169;g838b94752d_1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838b94752d_1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4" name="Shape 174"/>
        <p:cNvGrpSpPr/>
        <p:nvPr/>
      </p:nvGrpSpPr>
      <p:grpSpPr>
        <a:xfrm>
          <a:off x="0" y="0"/>
          <a:ext cx="0" cy="0"/>
          <a:chOff x="0" y="0"/>
          <a:chExt cx="0" cy="0"/>
        </a:xfrm>
      </p:grpSpPr>
      <p:sp>
        <p:nvSpPr>
          <p:cNvPr id="175" name="Google Shape;175;ge9090756a_1_3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e9090756a_1_3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 name="Shape 69"/>
        <p:cNvGrpSpPr/>
        <p:nvPr/>
      </p:nvGrpSpPr>
      <p:grpSpPr>
        <a:xfrm>
          <a:off x="0" y="0"/>
          <a:ext cx="0" cy="0"/>
          <a:chOff x="0" y="0"/>
          <a:chExt cx="0" cy="0"/>
        </a:xfrm>
      </p:grpSpPr>
      <p:sp>
        <p:nvSpPr>
          <p:cNvPr id="70" name="Google Shape;70;gd91e1f37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d91e1f37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0" name="Shape 180"/>
        <p:cNvGrpSpPr/>
        <p:nvPr/>
      </p:nvGrpSpPr>
      <p:grpSpPr>
        <a:xfrm>
          <a:off x="0" y="0"/>
          <a:ext cx="0" cy="0"/>
          <a:chOff x="0" y="0"/>
          <a:chExt cx="0" cy="0"/>
        </a:xfrm>
      </p:grpSpPr>
      <p:sp>
        <p:nvSpPr>
          <p:cNvPr id="181" name="Google Shape;181;g13f169e36e801ef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13f169e36e801ef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 name="Shape 76"/>
        <p:cNvGrpSpPr/>
        <p:nvPr/>
      </p:nvGrpSpPr>
      <p:grpSpPr>
        <a:xfrm>
          <a:off x="0" y="0"/>
          <a:ext cx="0" cy="0"/>
          <a:chOff x="0" y="0"/>
          <a:chExt cx="0" cy="0"/>
        </a:xfrm>
      </p:grpSpPr>
      <p:sp>
        <p:nvSpPr>
          <p:cNvPr id="77" name="Google Shape;77;gd9c453428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d9c453428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 name="Shape 84"/>
        <p:cNvGrpSpPr/>
        <p:nvPr/>
      </p:nvGrpSpPr>
      <p:grpSpPr>
        <a:xfrm>
          <a:off x="0" y="0"/>
          <a:ext cx="0" cy="0"/>
          <a:chOff x="0" y="0"/>
          <a:chExt cx="0" cy="0"/>
        </a:xfrm>
      </p:grpSpPr>
      <p:sp>
        <p:nvSpPr>
          <p:cNvPr id="85" name="Google Shape;85;g4e76c2f533e1b693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4e76c2f533e1b693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 name="Shape 90"/>
        <p:cNvGrpSpPr/>
        <p:nvPr/>
      </p:nvGrpSpPr>
      <p:grpSpPr>
        <a:xfrm>
          <a:off x="0" y="0"/>
          <a:ext cx="0" cy="0"/>
          <a:chOff x="0" y="0"/>
          <a:chExt cx="0" cy="0"/>
        </a:xfrm>
      </p:grpSpPr>
      <p:sp>
        <p:nvSpPr>
          <p:cNvPr id="91" name="Google Shape;91;gd91e1f37e_1_10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d91e1f37e_1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 name="Shape 97"/>
        <p:cNvGrpSpPr/>
        <p:nvPr/>
      </p:nvGrpSpPr>
      <p:grpSpPr>
        <a:xfrm>
          <a:off x="0" y="0"/>
          <a:ext cx="0" cy="0"/>
          <a:chOff x="0" y="0"/>
          <a:chExt cx="0" cy="0"/>
        </a:xfrm>
      </p:grpSpPr>
      <p:sp>
        <p:nvSpPr>
          <p:cNvPr id="98" name="Google Shape;98;ge9090756a_1_2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e9090756a_1_2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3" name="Shape 103"/>
        <p:cNvGrpSpPr/>
        <p:nvPr/>
      </p:nvGrpSpPr>
      <p:grpSpPr>
        <a:xfrm>
          <a:off x="0" y="0"/>
          <a:ext cx="0" cy="0"/>
          <a:chOff x="0" y="0"/>
          <a:chExt cx="0" cy="0"/>
        </a:xfrm>
      </p:grpSpPr>
      <p:sp>
        <p:nvSpPr>
          <p:cNvPr id="104" name="Google Shape;104;g4e76c2f533e1b693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4e76c2f533e1b693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9" name="Shape 109"/>
        <p:cNvGrpSpPr/>
        <p:nvPr/>
      </p:nvGrpSpPr>
      <p:grpSpPr>
        <a:xfrm>
          <a:off x="0" y="0"/>
          <a:ext cx="0" cy="0"/>
          <a:chOff x="0" y="0"/>
          <a:chExt cx="0" cy="0"/>
        </a:xfrm>
      </p:grpSpPr>
      <p:sp>
        <p:nvSpPr>
          <p:cNvPr id="110" name="Google Shape;110;gd5b09a965_5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d5b09a965_5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5" name="Shape 115"/>
        <p:cNvGrpSpPr/>
        <p:nvPr/>
      </p:nvGrpSpPr>
      <p:grpSpPr>
        <a:xfrm>
          <a:off x="0" y="0"/>
          <a:ext cx="0" cy="0"/>
          <a:chOff x="0" y="0"/>
          <a:chExt cx="0" cy="0"/>
        </a:xfrm>
      </p:grpSpPr>
      <p:sp>
        <p:nvSpPr>
          <p:cNvPr id="116" name="Google Shape;116;g7c8da18e5f3a6c79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7c8da18e5f3a6c79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flipH="1">
            <a:off x="8246400" y="4245925"/>
            <a:ext cx="897600" cy="897600"/>
          </a:xfrm>
          <a:prstGeom prst="rtTriangl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8246400" y="4245875"/>
            <a:ext cx="897600" cy="897600"/>
          </a:xfrm>
          <a:prstGeom prst="round1Rect">
            <a:avLst>
              <a:gd fmla="val 16667" name="adj"/>
            </a:avLst>
          </a:prstGeom>
          <a:solidFill>
            <a:schemeClr val="lt1">
              <a:alpha val="6808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90525" y="1819275"/>
            <a:ext cx="8222100" cy="933600"/>
          </a:xfrm>
          <a:prstGeom prst="rect">
            <a:avLst/>
          </a:prstGeom>
        </p:spPr>
        <p:txBody>
          <a:bodyPr anchorCtr="0" anchor="b"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13" name="Google Shape;13;p2"/>
          <p:cNvSpPr txBox="1"/>
          <p:nvPr>
            <p:ph idx="1" type="subTitle"/>
          </p:nvPr>
        </p:nvSpPr>
        <p:spPr>
          <a:xfrm>
            <a:off x="390525" y="2789130"/>
            <a:ext cx="8222100" cy="432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lt1"/>
              </a:buClr>
              <a:buSzPts val="1800"/>
              <a:buNone/>
              <a:defRPr>
                <a:solidFill>
                  <a:schemeClr val="lt1"/>
                </a:solidFill>
              </a:defRPr>
            </a:lvl1pPr>
            <a:lvl2pPr lvl="1" rtl="0">
              <a:lnSpc>
                <a:spcPct val="100000"/>
              </a:lnSpc>
              <a:spcBef>
                <a:spcPts val="0"/>
              </a:spcBef>
              <a:spcAft>
                <a:spcPts val="0"/>
              </a:spcAft>
              <a:buClr>
                <a:schemeClr val="lt1"/>
              </a:buClr>
              <a:buSzPts val="1800"/>
              <a:buNone/>
              <a:defRPr sz="1800">
                <a:solidFill>
                  <a:schemeClr val="lt1"/>
                </a:solidFill>
              </a:defRPr>
            </a:lvl2pPr>
            <a:lvl3pPr lvl="2" rtl="0">
              <a:lnSpc>
                <a:spcPct val="100000"/>
              </a:lnSpc>
              <a:spcBef>
                <a:spcPts val="0"/>
              </a:spcBef>
              <a:spcAft>
                <a:spcPts val="0"/>
              </a:spcAft>
              <a:buClr>
                <a:schemeClr val="lt1"/>
              </a:buClr>
              <a:buSzPts val="1800"/>
              <a:buNone/>
              <a:defRPr sz="1800">
                <a:solidFill>
                  <a:schemeClr val="lt1"/>
                </a:solidFill>
              </a:defRPr>
            </a:lvl3pPr>
            <a:lvl4pPr lvl="3" rtl="0">
              <a:lnSpc>
                <a:spcPct val="100000"/>
              </a:lnSpc>
              <a:spcBef>
                <a:spcPts val="0"/>
              </a:spcBef>
              <a:spcAft>
                <a:spcPts val="0"/>
              </a:spcAft>
              <a:buClr>
                <a:schemeClr val="lt1"/>
              </a:buClr>
              <a:buSzPts val="1800"/>
              <a:buNone/>
              <a:defRPr sz="1800">
                <a:solidFill>
                  <a:schemeClr val="lt1"/>
                </a:solidFill>
              </a:defRPr>
            </a:lvl4pPr>
            <a:lvl5pPr lvl="4" rtl="0">
              <a:lnSpc>
                <a:spcPct val="100000"/>
              </a:lnSpc>
              <a:spcBef>
                <a:spcPts val="0"/>
              </a:spcBef>
              <a:spcAft>
                <a:spcPts val="0"/>
              </a:spcAft>
              <a:buClr>
                <a:schemeClr val="lt1"/>
              </a:buClr>
              <a:buSzPts val="1800"/>
              <a:buNone/>
              <a:defRPr sz="1800">
                <a:solidFill>
                  <a:schemeClr val="lt1"/>
                </a:solidFill>
              </a:defRPr>
            </a:lvl5pPr>
            <a:lvl6pPr lvl="5" rtl="0">
              <a:lnSpc>
                <a:spcPct val="100000"/>
              </a:lnSpc>
              <a:spcBef>
                <a:spcPts val="0"/>
              </a:spcBef>
              <a:spcAft>
                <a:spcPts val="0"/>
              </a:spcAft>
              <a:buClr>
                <a:schemeClr val="lt1"/>
              </a:buClr>
              <a:buSzPts val="1800"/>
              <a:buNone/>
              <a:defRPr sz="1800">
                <a:solidFill>
                  <a:schemeClr val="lt1"/>
                </a:solidFill>
              </a:defRPr>
            </a:lvl6pPr>
            <a:lvl7pPr lvl="6" rtl="0">
              <a:lnSpc>
                <a:spcPct val="100000"/>
              </a:lnSpc>
              <a:spcBef>
                <a:spcPts val="0"/>
              </a:spcBef>
              <a:spcAft>
                <a:spcPts val="0"/>
              </a:spcAft>
              <a:buClr>
                <a:schemeClr val="lt1"/>
              </a:buClr>
              <a:buSzPts val="1800"/>
              <a:buNone/>
              <a:defRPr sz="1800">
                <a:solidFill>
                  <a:schemeClr val="lt1"/>
                </a:solidFill>
              </a:defRPr>
            </a:lvl7pPr>
            <a:lvl8pPr lvl="7" rtl="0">
              <a:lnSpc>
                <a:spcPct val="100000"/>
              </a:lnSpc>
              <a:spcBef>
                <a:spcPts val="0"/>
              </a:spcBef>
              <a:spcAft>
                <a:spcPts val="0"/>
              </a:spcAft>
              <a:buClr>
                <a:schemeClr val="lt1"/>
              </a:buClr>
              <a:buSzPts val="1800"/>
              <a:buNone/>
              <a:defRPr sz="1800">
                <a:solidFill>
                  <a:schemeClr val="lt1"/>
                </a:solidFill>
              </a:defRPr>
            </a:lvl8pPr>
            <a:lvl9pPr lvl="8" rtl="0">
              <a:lnSpc>
                <a:spcPct val="100000"/>
              </a:lnSpc>
              <a:spcBef>
                <a:spcPts val="0"/>
              </a:spcBef>
              <a:spcAft>
                <a:spcPts val="0"/>
              </a:spcAft>
              <a:buClr>
                <a:schemeClr val="lt1"/>
              </a:buClr>
              <a:buSzPts val="1800"/>
              <a:buNone/>
              <a:defRPr sz="1800">
                <a:solidFill>
                  <a:schemeClr val="lt1"/>
                </a:solidFill>
              </a:defRPr>
            </a:lvl9pPr>
          </a:lstStyle>
          <a:p/>
        </p:txBody>
      </p:sp>
      <p:sp>
        <p:nvSpPr>
          <p:cNvPr id="14" name="Google Shape;14;p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bg>
      <p:bgPr>
        <a:solidFill>
          <a:schemeClr val="accent4"/>
        </a:solidFill>
      </p:bgPr>
    </p:bg>
    <p:spTree>
      <p:nvGrpSpPr>
        <p:cNvPr id="57" name="Shape 57"/>
        <p:cNvGrpSpPr/>
        <p:nvPr/>
      </p:nvGrpSpPr>
      <p:grpSpPr>
        <a:xfrm>
          <a:off x="0" y="0"/>
          <a:ext cx="0" cy="0"/>
          <a:chOff x="0" y="0"/>
          <a:chExt cx="0" cy="0"/>
        </a:xfrm>
      </p:grpSpPr>
      <p:sp>
        <p:nvSpPr>
          <p:cNvPr id="58" name="Google Shape;58;p11"/>
          <p:cNvSpPr txBox="1"/>
          <p:nvPr>
            <p:ph hasCustomPrompt="1" type="title"/>
          </p:nvPr>
        </p:nvSpPr>
        <p:spPr>
          <a:xfrm>
            <a:off x="475500" y="1258525"/>
            <a:ext cx="82221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dk2"/>
              </a:buClr>
              <a:buSzPts val="12000"/>
              <a:buNone/>
              <a:defRPr sz="12000">
                <a:solidFill>
                  <a:schemeClr val="dk2"/>
                </a:solidFill>
              </a:defRPr>
            </a:lvl1pPr>
            <a:lvl2pPr lvl="1" rtl="0" algn="ctr">
              <a:spcBef>
                <a:spcPts val="0"/>
              </a:spcBef>
              <a:spcAft>
                <a:spcPts val="0"/>
              </a:spcAft>
              <a:buClr>
                <a:schemeClr val="dk2"/>
              </a:buClr>
              <a:buSzPts val="12000"/>
              <a:buNone/>
              <a:defRPr sz="12000">
                <a:solidFill>
                  <a:schemeClr val="dk2"/>
                </a:solidFill>
              </a:defRPr>
            </a:lvl2pPr>
            <a:lvl3pPr lvl="2" rtl="0" algn="ctr">
              <a:spcBef>
                <a:spcPts val="0"/>
              </a:spcBef>
              <a:spcAft>
                <a:spcPts val="0"/>
              </a:spcAft>
              <a:buClr>
                <a:schemeClr val="dk2"/>
              </a:buClr>
              <a:buSzPts val="12000"/>
              <a:buNone/>
              <a:defRPr sz="12000">
                <a:solidFill>
                  <a:schemeClr val="dk2"/>
                </a:solidFill>
              </a:defRPr>
            </a:lvl3pPr>
            <a:lvl4pPr lvl="3" rtl="0" algn="ctr">
              <a:spcBef>
                <a:spcPts val="0"/>
              </a:spcBef>
              <a:spcAft>
                <a:spcPts val="0"/>
              </a:spcAft>
              <a:buClr>
                <a:schemeClr val="dk2"/>
              </a:buClr>
              <a:buSzPts val="12000"/>
              <a:buNone/>
              <a:defRPr sz="12000">
                <a:solidFill>
                  <a:schemeClr val="dk2"/>
                </a:solidFill>
              </a:defRPr>
            </a:lvl4pPr>
            <a:lvl5pPr lvl="4" rtl="0" algn="ctr">
              <a:spcBef>
                <a:spcPts val="0"/>
              </a:spcBef>
              <a:spcAft>
                <a:spcPts val="0"/>
              </a:spcAft>
              <a:buClr>
                <a:schemeClr val="dk2"/>
              </a:buClr>
              <a:buSzPts val="12000"/>
              <a:buNone/>
              <a:defRPr sz="12000">
                <a:solidFill>
                  <a:schemeClr val="dk2"/>
                </a:solidFill>
              </a:defRPr>
            </a:lvl5pPr>
            <a:lvl6pPr lvl="5" rtl="0" algn="ctr">
              <a:spcBef>
                <a:spcPts val="0"/>
              </a:spcBef>
              <a:spcAft>
                <a:spcPts val="0"/>
              </a:spcAft>
              <a:buClr>
                <a:schemeClr val="dk2"/>
              </a:buClr>
              <a:buSzPts val="12000"/>
              <a:buNone/>
              <a:defRPr sz="12000">
                <a:solidFill>
                  <a:schemeClr val="dk2"/>
                </a:solidFill>
              </a:defRPr>
            </a:lvl6pPr>
            <a:lvl7pPr lvl="6" rtl="0" algn="ctr">
              <a:spcBef>
                <a:spcPts val="0"/>
              </a:spcBef>
              <a:spcAft>
                <a:spcPts val="0"/>
              </a:spcAft>
              <a:buClr>
                <a:schemeClr val="dk2"/>
              </a:buClr>
              <a:buSzPts val="12000"/>
              <a:buNone/>
              <a:defRPr sz="12000">
                <a:solidFill>
                  <a:schemeClr val="dk2"/>
                </a:solidFill>
              </a:defRPr>
            </a:lvl7pPr>
            <a:lvl8pPr lvl="7" rtl="0" algn="ctr">
              <a:spcBef>
                <a:spcPts val="0"/>
              </a:spcBef>
              <a:spcAft>
                <a:spcPts val="0"/>
              </a:spcAft>
              <a:buClr>
                <a:schemeClr val="dk2"/>
              </a:buClr>
              <a:buSzPts val="12000"/>
              <a:buNone/>
              <a:defRPr sz="12000">
                <a:solidFill>
                  <a:schemeClr val="dk2"/>
                </a:solidFill>
              </a:defRPr>
            </a:lvl8pPr>
            <a:lvl9pPr lvl="8" rtl="0" algn="ctr">
              <a:spcBef>
                <a:spcPts val="0"/>
              </a:spcBef>
              <a:spcAft>
                <a:spcPts val="0"/>
              </a:spcAft>
              <a:buClr>
                <a:schemeClr val="dk2"/>
              </a:buClr>
              <a:buSzPts val="12000"/>
              <a:buNone/>
              <a:defRPr sz="12000">
                <a:solidFill>
                  <a:schemeClr val="dk2"/>
                </a:solidFill>
              </a:defRPr>
            </a:lvl9pPr>
          </a:lstStyle>
          <a:p>
            <a:r>
              <a:t>xx%</a:t>
            </a:r>
          </a:p>
        </p:txBody>
      </p:sp>
      <p:sp>
        <p:nvSpPr>
          <p:cNvPr id="59" name="Google Shape;59;p11"/>
          <p:cNvSpPr txBox="1"/>
          <p:nvPr>
            <p:ph idx="1" type="body"/>
          </p:nvPr>
        </p:nvSpPr>
        <p:spPr>
          <a:xfrm>
            <a:off x="475500" y="3304625"/>
            <a:ext cx="82221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60" name="Google Shape;60;p11"/>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bg>
      <p:bgPr>
        <a:solidFill>
          <a:schemeClr val="accent4"/>
        </a:solidFill>
      </p:bgPr>
    </p:bg>
    <p:spTree>
      <p:nvGrpSpPr>
        <p:cNvPr id="61" name="Shape 61"/>
        <p:cNvGrpSpPr/>
        <p:nvPr/>
      </p:nvGrpSpPr>
      <p:grpSpPr>
        <a:xfrm>
          <a:off x="0" y="0"/>
          <a:ext cx="0" cy="0"/>
          <a:chOff x="0" y="0"/>
          <a:chExt cx="0" cy="0"/>
        </a:xfrm>
      </p:grpSpPr>
      <p:sp>
        <p:nvSpPr>
          <p:cNvPr id="62" name="Google Shape;62;p1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5" name="Shape 15"/>
        <p:cNvGrpSpPr/>
        <p:nvPr/>
      </p:nvGrpSpPr>
      <p:grpSpPr>
        <a:xfrm>
          <a:off x="0" y="0"/>
          <a:ext cx="0" cy="0"/>
          <a:chOff x="0" y="0"/>
          <a:chExt cx="0" cy="0"/>
        </a:xfrm>
      </p:grpSpPr>
      <p:sp>
        <p:nvSpPr>
          <p:cNvPr id="16" name="Google Shape;16;p3"/>
          <p:cNvSpPr txBox="1"/>
          <p:nvPr>
            <p:ph type="title"/>
          </p:nvPr>
        </p:nvSpPr>
        <p:spPr>
          <a:xfrm>
            <a:off x="460950" y="2065350"/>
            <a:ext cx="8222100" cy="1012800"/>
          </a:xfrm>
          <a:prstGeom prst="rect">
            <a:avLst/>
          </a:prstGeom>
        </p:spPr>
        <p:txBody>
          <a:bodyPr anchorCtr="0" anchor="ctr" bIns="91425" lIns="91425" spcFirstLastPara="1" rIns="91425" wrap="square" tIns="91425">
            <a:no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p:txBody>
      </p:sp>
      <p:sp>
        <p:nvSpPr>
          <p:cNvPr id="17" name="Google Shape;17;p3"/>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p:txBody>
      </p:sp>
      <p:sp>
        <p:nvSpPr>
          <p:cNvPr id="22" name="Google Shape;22;p4"/>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3" name="Google Shape;23;p4"/>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5"/>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5"/>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p:txBody>
      </p:sp>
      <p:sp>
        <p:nvSpPr>
          <p:cNvPr id="28" name="Google Shape;28;p5"/>
          <p:cNvSpPr txBox="1"/>
          <p:nvPr>
            <p:ph idx="1" type="body"/>
          </p:nvPr>
        </p:nvSpPr>
        <p:spPr>
          <a:xfrm>
            <a:off x="471900" y="1919075"/>
            <a:ext cx="3999900" cy="27102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9" name="Google Shape;29;p5"/>
          <p:cNvSpPr txBox="1"/>
          <p:nvPr>
            <p:ph idx="2" type="body"/>
          </p:nvPr>
        </p:nvSpPr>
        <p:spPr>
          <a:xfrm>
            <a:off x="4694250" y="1919075"/>
            <a:ext cx="3999900" cy="27102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30" name="Google Shape;30;p5"/>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1" name="Shape 31"/>
        <p:cNvGrpSpPr/>
        <p:nvPr/>
      </p:nvGrpSpPr>
      <p:grpSpPr>
        <a:xfrm>
          <a:off x="0" y="0"/>
          <a:ext cx="0" cy="0"/>
          <a:chOff x="0" y="0"/>
          <a:chExt cx="0" cy="0"/>
        </a:xfrm>
      </p:grpSpPr>
      <p:sp>
        <p:nvSpPr>
          <p:cNvPr id="32" name="Google Shape;32;p6"/>
          <p:cNvSpPr/>
          <p:nvPr/>
        </p:nvSpPr>
        <p:spPr>
          <a:xfrm flipH="1" rot="10800000">
            <a:off x="0" y="656400"/>
            <a:ext cx="9144000" cy="44871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6"/>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6"/>
          <p:cNvSpPr txBox="1"/>
          <p:nvPr>
            <p:ph type="title"/>
          </p:nvPr>
        </p:nvSpPr>
        <p:spPr>
          <a:xfrm>
            <a:off x="98250" y="16350"/>
            <a:ext cx="8826600" cy="602700"/>
          </a:xfrm>
          <a:prstGeom prst="rect">
            <a:avLst/>
          </a:prstGeom>
        </p:spPr>
        <p:txBody>
          <a:bodyPr anchorCtr="0" anchor="ctr" bIns="91425" lIns="91425" spcFirstLastPara="1" rIns="91425" wrap="square" tIns="91425">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p:txBody>
      </p:sp>
      <p:sp>
        <p:nvSpPr>
          <p:cNvPr id="35" name="Google Shape;35;p6"/>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36" name="Shape 36"/>
        <p:cNvGrpSpPr/>
        <p:nvPr/>
      </p:nvGrpSpPr>
      <p:grpSpPr>
        <a:xfrm>
          <a:off x="0" y="0"/>
          <a:ext cx="0" cy="0"/>
          <a:chOff x="0" y="0"/>
          <a:chExt cx="0" cy="0"/>
        </a:xfrm>
      </p:grpSpPr>
      <p:sp>
        <p:nvSpPr>
          <p:cNvPr id="37" name="Google Shape;37;p7"/>
          <p:cNvSpPr txBox="1"/>
          <p:nvPr/>
        </p:nvSpPr>
        <p:spPr>
          <a:xfrm flipH="1" rot="10800000">
            <a:off x="3276600" y="25"/>
            <a:ext cx="58674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7"/>
          <p:cNvSpPr/>
          <p:nvPr/>
        </p:nvSpPr>
        <p:spPr>
          <a:xfrm rot="-5400000">
            <a:off x="759150" y="2517450"/>
            <a:ext cx="51435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7"/>
          <p:cNvSpPr txBox="1"/>
          <p:nvPr>
            <p:ph type="title"/>
          </p:nvPr>
        </p:nvSpPr>
        <p:spPr>
          <a:xfrm>
            <a:off x="226078" y="357800"/>
            <a:ext cx="2808000" cy="9534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40" name="Google Shape;40;p7"/>
          <p:cNvSpPr txBox="1"/>
          <p:nvPr>
            <p:ph idx="1" type="body"/>
          </p:nvPr>
        </p:nvSpPr>
        <p:spPr>
          <a:xfrm>
            <a:off x="226075" y="1465800"/>
            <a:ext cx="2808000" cy="31635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Clr>
                <a:schemeClr val="lt1"/>
              </a:buClr>
              <a:buSzPts val="1200"/>
              <a:buChar char="●"/>
              <a:defRPr sz="1200">
                <a:solidFill>
                  <a:schemeClr val="lt1"/>
                </a:solidFill>
              </a:defRPr>
            </a:lvl1pPr>
            <a:lvl2pPr indent="-304800" lvl="1" marL="914400" rtl="0">
              <a:spcBef>
                <a:spcPts val="1600"/>
              </a:spcBef>
              <a:spcAft>
                <a:spcPts val="0"/>
              </a:spcAft>
              <a:buClr>
                <a:schemeClr val="lt1"/>
              </a:buClr>
              <a:buSzPts val="1200"/>
              <a:buChar char="○"/>
              <a:defRPr sz="1200">
                <a:solidFill>
                  <a:schemeClr val="lt1"/>
                </a:solidFill>
              </a:defRPr>
            </a:lvl2pPr>
            <a:lvl3pPr indent="-304800" lvl="2" marL="1371600" rtl="0">
              <a:spcBef>
                <a:spcPts val="1600"/>
              </a:spcBef>
              <a:spcAft>
                <a:spcPts val="0"/>
              </a:spcAft>
              <a:buClr>
                <a:schemeClr val="lt1"/>
              </a:buClr>
              <a:buSzPts val="1200"/>
              <a:buChar char="■"/>
              <a:defRPr sz="1200">
                <a:solidFill>
                  <a:schemeClr val="lt1"/>
                </a:solidFill>
              </a:defRPr>
            </a:lvl3pPr>
            <a:lvl4pPr indent="-304800" lvl="3" marL="1828800" rtl="0">
              <a:spcBef>
                <a:spcPts val="1600"/>
              </a:spcBef>
              <a:spcAft>
                <a:spcPts val="0"/>
              </a:spcAft>
              <a:buClr>
                <a:schemeClr val="lt1"/>
              </a:buClr>
              <a:buSzPts val="1200"/>
              <a:buChar char="●"/>
              <a:defRPr sz="1200">
                <a:solidFill>
                  <a:schemeClr val="lt1"/>
                </a:solidFill>
              </a:defRPr>
            </a:lvl4pPr>
            <a:lvl5pPr indent="-304800" lvl="4" marL="2286000" rtl="0">
              <a:spcBef>
                <a:spcPts val="1600"/>
              </a:spcBef>
              <a:spcAft>
                <a:spcPts val="0"/>
              </a:spcAft>
              <a:buClr>
                <a:schemeClr val="lt1"/>
              </a:buClr>
              <a:buSzPts val="1200"/>
              <a:buChar char="○"/>
              <a:defRPr sz="1200">
                <a:solidFill>
                  <a:schemeClr val="lt1"/>
                </a:solidFill>
              </a:defRPr>
            </a:lvl5pPr>
            <a:lvl6pPr indent="-304800" lvl="5" marL="2743200" rtl="0">
              <a:spcBef>
                <a:spcPts val="1600"/>
              </a:spcBef>
              <a:spcAft>
                <a:spcPts val="0"/>
              </a:spcAft>
              <a:buClr>
                <a:schemeClr val="lt1"/>
              </a:buClr>
              <a:buSzPts val="1200"/>
              <a:buChar char="■"/>
              <a:defRPr sz="1200">
                <a:solidFill>
                  <a:schemeClr val="lt1"/>
                </a:solidFill>
              </a:defRPr>
            </a:lvl6pPr>
            <a:lvl7pPr indent="-304800" lvl="6" marL="3200400" rtl="0">
              <a:spcBef>
                <a:spcPts val="1600"/>
              </a:spcBef>
              <a:spcAft>
                <a:spcPts val="0"/>
              </a:spcAft>
              <a:buClr>
                <a:schemeClr val="lt1"/>
              </a:buClr>
              <a:buSzPts val="1200"/>
              <a:buChar char="●"/>
              <a:defRPr sz="1200">
                <a:solidFill>
                  <a:schemeClr val="lt1"/>
                </a:solidFill>
              </a:defRPr>
            </a:lvl7pPr>
            <a:lvl8pPr indent="-304800" lvl="7" marL="3657600" rtl="0">
              <a:spcBef>
                <a:spcPts val="1600"/>
              </a:spcBef>
              <a:spcAft>
                <a:spcPts val="0"/>
              </a:spcAft>
              <a:buClr>
                <a:schemeClr val="lt1"/>
              </a:buClr>
              <a:buSzPts val="1200"/>
              <a:buChar char="○"/>
              <a:defRPr sz="1200">
                <a:solidFill>
                  <a:schemeClr val="lt1"/>
                </a:solidFill>
              </a:defRPr>
            </a:lvl8pPr>
            <a:lvl9pPr indent="-304800" lvl="8" marL="4114800" rtl="0">
              <a:spcBef>
                <a:spcPts val="1600"/>
              </a:spcBef>
              <a:spcAft>
                <a:spcPts val="1600"/>
              </a:spcAft>
              <a:buClr>
                <a:schemeClr val="lt1"/>
              </a:buClr>
              <a:buSzPts val="1200"/>
              <a:buChar char="■"/>
              <a:defRPr sz="1200">
                <a:solidFill>
                  <a:schemeClr val="lt1"/>
                </a:solidFill>
              </a:defRPr>
            </a:lvl9pPr>
          </a:lstStyle>
          <a:p/>
        </p:txBody>
      </p:sp>
      <p:sp>
        <p:nvSpPr>
          <p:cNvPr id="41" name="Google Shape;41;p7"/>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42" name="Shape 42"/>
        <p:cNvGrpSpPr/>
        <p:nvPr/>
      </p:nvGrpSpPr>
      <p:grpSpPr>
        <a:xfrm>
          <a:off x="0" y="0"/>
          <a:ext cx="0" cy="0"/>
          <a:chOff x="0" y="0"/>
          <a:chExt cx="0" cy="0"/>
        </a:xfrm>
      </p:grpSpPr>
      <p:sp>
        <p:nvSpPr>
          <p:cNvPr id="43" name="Google Shape;43;p8"/>
          <p:cNvSpPr txBox="1"/>
          <p:nvPr>
            <p:ph type="title"/>
          </p:nvPr>
        </p:nvSpPr>
        <p:spPr>
          <a:xfrm>
            <a:off x="490250" y="488250"/>
            <a:ext cx="62271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p:txBody>
      </p:sp>
      <p:sp>
        <p:nvSpPr>
          <p:cNvPr id="44" name="Google Shape;44;p8"/>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flipH="1">
            <a:off x="0" y="0"/>
            <a:ext cx="45720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9"/>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dk2"/>
              </a:buClr>
              <a:buSzPts val="4200"/>
              <a:buNone/>
              <a:defRPr sz="4200">
                <a:solidFill>
                  <a:schemeClr val="dk2"/>
                </a:solidFill>
              </a:defRPr>
            </a:lvl1pPr>
            <a:lvl2pPr lvl="1" rtl="0" algn="ctr">
              <a:spcBef>
                <a:spcPts val="0"/>
              </a:spcBef>
              <a:spcAft>
                <a:spcPts val="0"/>
              </a:spcAft>
              <a:buClr>
                <a:schemeClr val="dk2"/>
              </a:buClr>
              <a:buSzPts val="4200"/>
              <a:buNone/>
              <a:defRPr sz="4200">
                <a:solidFill>
                  <a:schemeClr val="dk2"/>
                </a:solidFill>
              </a:defRPr>
            </a:lvl2pPr>
            <a:lvl3pPr lvl="2" rtl="0" algn="ctr">
              <a:spcBef>
                <a:spcPts val="0"/>
              </a:spcBef>
              <a:spcAft>
                <a:spcPts val="0"/>
              </a:spcAft>
              <a:buClr>
                <a:schemeClr val="dk2"/>
              </a:buClr>
              <a:buSzPts val="4200"/>
              <a:buNone/>
              <a:defRPr sz="4200">
                <a:solidFill>
                  <a:schemeClr val="dk2"/>
                </a:solidFill>
              </a:defRPr>
            </a:lvl3pPr>
            <a:lvl4pPr lvl="3" rtl="0" algn="ctr">
              <a:spcBef>
                <a:spcPts val="0"/>
              </a:spcBef>
              <a:spcAft>
                <a:spcPts val="0"/>
              </a:spcAft>
              <a:buClr>
                <a:schemeClr val="dk2"/>
              </a:buClr>
              <a:buSzPts val="4200"/>
              <a:buNone/>
              <a:defRPr sz="4200">
                <a:solidFill>
                  <a:schemeClr val="dk2"/>
                </a:solidFill>
              </a:defRPr>
            </a:lvl4pPr>
            <a:lvl5pPr lvl="4" rtl="0" algn="ctr">
              <a:spcBef>
                <a:spcPts val="0"/>
              </a:spcBef>
              <a:spcAft>
                <a:spcPts val="0"/>
              </a:spcAft>
              <a:buClr>
                <a:schemeClr val="dk2"/>
              </a:buClr>
              <a:buSzPts val="4200"/>
              <a:buNone/>
              <a:defRPr sz="4200">
                <a:solidFill>
                  <a:schemeClr val="dk2"/>
                </a:solidFill>
              </a:defRPr>
            </a:lvl5pPr>
            <a:lvl6pPr lvl="5" rtl="0" algn="ctr">
              <a:spcBef>
                <a:spcPts val="0"/>
              </a:spcBef>
              <a:spcAft>
                <a:spcPts val="0"/>
              </a:spcAft>
              <a:buClr>
                <a:schemeClr val="dk2"/>
              </a:buClr>
              <a:buSzPts val="4200"/>
              <a:buNone/>
              <a:defRPr sz="4200">
                <a:solidFill>
                  <a:schemeClr val="dk2"/>
                </a:solidFill>
              </a:defRPr>
            </a:lvl6pPr>
            <a:lvl7pPr lvl="6" rtl="0" algn="ctr">
              <a:spcBef>
                <a:spcPts val="0"/>
              </a:spcBef>
              <a:spcAft>
                <a:spcPts val="0"/>
              </a:spcAft>
              <a:buClr>
                <a:schemeClr val="dk2"/>
              </a:buClr>
              <a:buSzPts val="4200"/>
              <a:buNone/>
              <a:defRPr sz="4200">
                <a:solidFill>
                  <a:schemeClr val="dk2"/>
                </a:solidFill>
              </a:defRPr>
            </a:lvl7pPr>
            <a:lvl8pPr lvl="7" rtl="0" algn="ctr">
              <a:spcBef>
                <a:spcPts val="0"/>
              </a:spcBef>
              <a:spcAft>
                <a:spcPts val="0"/>
              </a:spcAft>
              <a:buClr>
                <a:schemeClr val="dk2"/>
              </a:buClr>
              <a:buSzPts val="4200"/>
              <a:buNone/>
              <a:defRPr sz="4200">
                <a:solidFill>
                  <a:schemeClr val="dk2"/>
                </a:solidFill>
              </a:defRPr>
            </a:lvl8pPr>
            <a:lvl9pPr lvl="8" rtl="0" algn="ctr">
              <a:spcBef>
                <a:spcPts val="0"/>
              </a:spcBef>
              <a:spcAft>
                <a:spcPts val="0"/>
              </a:spcAft>
              <a:buClr>
                <a:schemeClr val="dk2"/>
              </a:buClr>
              <a:buSzPts val="4200"/>
              <a:buNone/>
              <a:defRPr sz="4200">
                <a:solidFill>
                  <a:schemeClr val="dk2"/>
                </a:solidFill>
              </a:defRPr>
            </a:lvl9pPr>
          </a:lstStyle>
          <a:p/>
        </p:txBody>
      </p:sp>
      <p:sp>
        <p:nvSpPr>
          <p:cNvPr id="49" name="Google Shape;49;p9"/>
          <p:cNvSpPr txBox="1"/>
          <p:nvPr>
            <p:ph idx="1" type="subTitle"/>
          </p:nvPr>
        </p:nvSpPr>
        <p:spPr>
          <a:xfrm>
            <a:off x="265500" y="2779467"/>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1600"/>
              </a:spcBef>
              <a:spcAft>
                <a:spcPts val="0"/>
              </a:spcAft>
              <a:buClr>
                <a:schemeClr val="lt1"/>
              </a:buClr>
              <a:buSzPts val="1400"/>
              <a:buChar char="○"/>
              <a:defRPr>
                <a:solidFill>
                  <a:schemeClr val="lt1"/>
                </a:solidFill>
              </a:defRPr>
            </a:lvl2pPr>
            <a:lvl3pPr indent="-317500" lvl="2" marL="1371600" rtl="0">
              <a:spcBef>
                <a:spcPts val="1600"/>
              </a:spcBef>
              <a:spcAft>
                <a:spcPts val="0"/>
              </a:spcAft>
              <a:buClr>
                <a:schemeClr val="lt1"/>
              </a:buClr>
              <a:buSzPts val="1400"/>
              <a:buChar char="■"/>
              <a:defRPr>
                <a:solidFill>
                  <a:schemeClr val="lt1"/>
                </a:solidFill>
              </a:defRPr>
            </a:lvl3pPr>
            <a:lvl4pPr indent="-317500" lvl="3" marL="1828800" rtl="0">
              <a:spcBef>
                <a:spcPts val="1600"/>
              </a:spcBef>
              <a:spcAft>
                <a:spcPts val="0"/>
              </a:spcAft>
              <a:buClr>
                <a:schemeClr val="lt1"/>
              </a:buClr>
              <a:buSzPts val="1400"/>
              <a:buChar char="●"/>
              <a:defRPr>
                <a:solidFill>
                  <a:schemeClr val="lt1"/>
                </a:solidFill>
              </a:defRPr>
            </a:lvl4pPr>
            <a:lvl5pPr indent="-317500" lvl="4" marL="2286000" rtl="0">
              <a:spcBef>
                <a:spcPts val="1600"/>
              </a:spcBef>
              <a:spcAft>
                <a:spcPts val="0"/>
              </a:spcAft>
              <a:buClr>
                <a:schemeClr val="lt1"/>
              </a:buClr>
              <a:buSzPts val="1400"/>
              <a:buChar char="○"/>
              <a:defRPr>
                <a:solidFill>
                  <a:schemeClr val="lt1"/>
                </a:solidFill>
              </a:defRPr>
            </a:lvl5pPr>
            <a:lvl6pPr indent="-317500" lvl="5" marL="2743200" rtl="0">
              <a:spcBef>
                <a:spcPts val="1600"/>
              </a:spcBef>
              <a:spcAft>
                <a:spcPts val="0"/>
              </a:spcAft>
              <a:buClr>
                <a:schemeClr val="lt1"/>
              </a:buClr>
              <a:buSzPts val="1400"/>
              <a:buChar char="■"/>
              <a:defRPr>
                <a:solidFill>
                  <a:schemeClr val="lt1"/>
                </a:solidFill>
              </a:defRPr>
            </a:lvl6pPr>
            <a:lvl7pPr indent="-317500" lvl="6" marL="3200400" rtl="0">
              <a:spcBef>
                <a:spcPts val="1600"/>
              </a:spcBef>
              <a:spcAft>
                <a:spcPts val="0"/>
              </a:spcAft>
              <a:buClr>
                <a:schemeClr val="lt1"/>
              </a:buClr>
              <a:buSzPts val="1400"/>
              <a:buChar char="●"/>
              <a:defRPr>
                <a:solidFill>
                  <a:schemeClr val="lt1"/>
                </a:solidFill>
              </a:defRPr>
            </a:lvl7pPr>
            <a:lvl8pPr indent="-317500" lvl="7" marL="3657600" rtl="0">
              <a:spcBef>
                <a:spcPts val="1600"/>
              </a:spcBef>
              <a:spcAft>
                <a:spcPts val="0"/>
              </a:spcAft>
              <a:buClr>
                <a:schemeClr val="lt1"/>
              </a:buClr>
              <a:buSzPts val="1400"/>
              <a:buChar char="○"/>
              <a:defRPr>
                <a:solidFill>
                  <a:schemeClr val="lt1"/>
                </a:solidFill>
              </a:defRPr>
            </a:lvl8pPr>
            <a:lvl9pPr indent="-317500" lvl="8" marL="4114800" rtl="0">
              <a:spcBef>
                <a:spcPts val="1600"/>
              </a:spcBef>
              <a:spcAft>
                <a:spcPts val="160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52" name="Shape 52"/>
        <p:cNvGrpSpPr/>
        <p:nvPr/>
      </p:nvGrpSpPr>
      <p:grpSpPr>
        <a:xfrm>
          <a:off x="0" y="0"/>
          <a:ext cx="0" cy="0"/>
          <a:chOff x="0" y="0"/>
          <a:chExt cx="0" cy="0"/>
        </a:xfrm>
      </p:grpSpPr>
      <p:sp>
        <p:nvSpPr>
          <p:cNvPr id="53" name="Google Shape;53;p10"/>
          <p:cNvSpPr txBox="1"/>
          <p:nvPr/>
        </p:nvSpPr>
        <p:spPr>
          <a:xfrm flipH="1" rot="10800000">
            <a:off x="0" y="0"/>
            <a:ext cx="9144000" cy="4695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0"/>
          <p:cNvSpPr/>
          <p:nvPr/>
        </p:nvSpPr>
        <p:spPr>
          <a:xfrm flipH="1" rot="10800000">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10"/>
          <p:cNvSpPr txBox="1"/>
          <p:nvPr>
            <p:ph idx="1" type="body"/>
          </p:nvPr>
        </p:nvSpPr>
        <p:spPr>
          <a:xfrm>
            <a:off x="57150" y="4696825"/>
            <a:ext cx="8382000" cy="4467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Clr>
                <a:schemeClr val="lt1"/>
              </a:buClr>
              <a:buSzPts val="1200"/>
              <a:buNone/>
              <a:defRPr sz="1200">
                <a:solidFill>
                  <a:schemeClr val="lt1"/>
                </a:solidFill>
              </a:defRPr>
            </a:lvl1pPr>
          </a:lstStyle>
          <a:p/>
        </p:txBody>
      </p:sp>
      <p:sp>
        <p:nvSpPr>
          <p:cNvPr id="56" name="Google Shape;56;p10"/>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material">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71900" y="738725"/>
            <a:ext cx="8222100" cy="7677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rt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p:txBody>
      </p:sp>
      <p:sp>
        <p:nvSpPr>
          <p:cNvPr id="7" name="Google Shape;7;p1"/>
          <p:cNvSpPr txBox="1"/>
          <p:nvPr>
            <p:ph idx="1" type="body"/>
          </p:nvPr>
        </p:nvSpPr>
        <p:spPr>
          <a:xfrm>
            <a:off x="471900" y="1919075"/>
            <a:ext cx="8222100" cy="27102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indent="-317500" lvl="1" marL="9144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2pPr>
            <a:lvl3pPr indent="-317500" lvl="2" marL="13716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3pPr>
            <a:lvl4pPr indent="-317500" lvl="3" marL="18288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4pPr>
            <a:lvl5pPr indent="-317500" lvl="4" marL="22860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5pPr>
            <a:lvl6pPr indent="-317500" lvl="5" marL="27432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6pPr>
            <a:lvl7pPr indent="-317500" lvl="6" marL="32004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7pPr>
            <a:lvl8pPr indent="-317500" lvl="7" marL="3657600" rtl="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8pPr>
            <a:lvl9pPr indent="-317500" lvl="8" marL="4114800" rtl="0">
              <a:lnSpc>
                <a:spcPct val="115000"/>
              </a:lnSpc>
              <a:spcBef>
                <a:spcPts val="1600"/>
              </a:spcBef>
              <a:spcAft>
                <a:spcPts val="1600"/>
              </a:spcAft>
              <a:buClr>
                <a:schemeClr val="lt2"/>
              </a:buClr>
              <a:buSzPts val="1400"/>
              <a:buFont typeface="Roboto"/>
              <a:buChar char="■"/>
              <a:defRPr>
                <a:solidFill>
                  <a:schemeClr val="lt2"/>
                </a:solidFill>
                <a:latin typeface="Roboto"/>
                <a:ea typeface="Roboto"/>
                <a:cs typeface="Roboto"/>
                <a:sym typeface="Roboto"/>
              </a:defRPr>
            </a:lvl9pPr>
          </a:lstStyle>
          <a:p/>
        </p:txBody>
      </p:sp>
      <p:sp>
        <p:nvSpPr>
          <p:cNvPr id="8" name="Google Shape;8;p1"/>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lt2"/>
                </a:solidFill>
                <a:latin typeface="Roboto"/>
                <a:ea typeface="Roboto"/>
                <a:cs typeface="Roboto"/>
                <a:sym typeface="Roboto"/>
              </a:defRPr>
            </a:lvl1pPr>
            <a:lvl2pPr lvl="1" rtl="0" algn="r">
              <a:buNone/>
              <a:defRPr sz="1000">
                <a:solidFill>
                  <a:schemeClr val="lt2"/>
                </a:solidFill>
                <a:latin typeface="Roboto"/>
                <a:ea typeface="Roboto"/>
                <a:cs typeface="Roboto"/>
                <a:sym typeface="Roboto"/>
              </a:defRPr>
            </a:lvl2pPr>
            <a:lvl3pPr lvl="2" rtl="0" algn="r">
              <a:buNone/>
              <a:defRPr sz="1000">
                <a:solidFill>
                  <a:schemeClr val="lt2"/>
                </a:solidFill>
                <a:latin typeface="Roboto"/>
                <a:ea typeface="Roboto"/>
                <a:cs typeface="Roboto"/>
                <a:sym typeface="Roboto"/>
              </a:defRPr>
            </a:lvl3pPr>
            <a:lvl4pPr lvl="3" rtl="0" algn="r">
              <a:buNone/>
              <a:defRPr sz="1000">
                <a:solidFill>
                  <a:schemeClr val="lt2"/>
                </a:solidFill>
                <a:latin typeface="Roboto"/>
                <a:ea typeface="Roboto"/>
                <a:cs typeface="Roboto"/>
                <a:sym typeface="Roboto"/>
              </a:defRPr>
            </a:lvl4pPr>
            <a:lvl5pPr lvl="4" rtl="0" algn="r">
              <a:buNone/>
              <a:defRPr sz="1000">
                <a:solidFill>
                  <a:schemeClr val="lt2"/>
                </a:solidFill>
                <a:latin typeface="Roboto"/>
                <a:ea typeface="Roboto"/>
                <a:cs typeface="Roboto"/>
                <a:sym typeface="Roboto"/>
              </a:defRPr>
            </a:lvl5pPr>
            <a:lvl6pPr lvl="5" rtl="0" algn="r">
              <a:buNone/>
              <a:defRPr sz="1000">
                <a:solidFill>
                  <a:schemeClr val="lt2"/>
                </a:solidFill>
                <a:latin typeface="Roboto"/>
                <a:ea typeface="Roboto"/>
                <a:cs typeface="Roboto"/>
                <a:sym typeface="Roboto"/>
              </a:defRPr>
            </a:lvl6pPr>
            <a:lvl7pPr lvl="6" rtl="0" algn="r">
              <a:buNone/>
              <a:defRPr sz="1000">
                <a:solidFill>
                  <a:schemeClr val="lt2"/>
                </a:solidFill>
                <a:latin typeface="Roboto"/>
                <a:ea typeface="Roboto"/>
                <a:cs typeface="Roboto"/>
                <a:sym typeface="Roboto"/>
              </a:defRPr>
            </a:lvl7pPr>
            <a:lvl8pPr lvl="7" rtl="0" algn="r">
              <a:buNone/>
              <a:defRPr sz="1000">
                <a:solidFill>
                  <a:schemeClr val="lt2"/>
                </a:solidFill>
                <a:latin typeface="Roboto"/>
                <a:ea typeface="Roboto"/>
                <a:cs typeface="Roboto"/>
                <a:sym typeface="Roboto"/>
              </a:defRPr>
            </a:lvl8pPr>
            <a:lvl9pPr lvl="8" rtl="0" algn="r">
              <a:buNone/>
              <a:defRPr sz="1000">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image" Target="../media/image4.jp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 Id="rId3" Type="http://schemas.openxmlformats.org/officeDocument/2006/relationships/image" Target="../media/image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2.jpg"/><Relationship Id="rId4" Type="http://schemas.openxmlformats.org/officeDocument/2006/relationships/hyperlink" Target="https://www.hopkinsmedicine.org/health/conditions-and-diseases/coronavirus"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6.jpg"/><Relationship Id="rId4" Type="http://schemas.openxmlformats.org/officeDocument/2006/relationships/hyperlink" Target="https://www.worldometers.info/coronavirus/"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6" name="Shape 66"/>
        <p:cNvGrpSpPr/>
        <p:nvPr/>
      </p:nvGrpSpPr>
      <p:grpSpPr>
        <a:xfrm>
          <a:off x="0" y="0"/>
          <a:ext cx="0" cy="0"/>
          <a:chOff x="0" y="0"/>
          <a:chExt cx="0" cy="0"/>
        </a:xfrm>
      </p:grpSpPr>
      <p:pic>
        <p:nvPicPr>
          <p:cNvPr id="67" name="Google Shape;67;p13"/>
          <p:cNvPicPr preferRelativeResize="0"/>
          <p:nvPr/>
        </p:nvPicPr>
        <p:blipFill rotWithShape="1">
          <a:blip r:embed="rId3">
            <a:alphaModFix/>
          </a:blip>
          <a:srcRect b="59" l="0" r="0" t="59"/>
          <a:stretch/>
        </p:blipFill>
        <p:spPr>
          <a:xfrm>
            <a:off x="150" y="0"/>
            <a:ext cx="9144001" cy="5143500"/>
          </a:xfrm>
          <a:prstGeom prst="rect">
            <a:avLst/>
          </a:prstGeom>
          <a:noFill/>
          <a:ln>
            <a:noFill/>
          </a:ln>
        </p:spPr>
      </p:pic>
      <p:sp>
        <p:nvSpPr>
          <p:cNvPr id="68" name="Google Shape;68;p13"/>
          <p:cNvSpPr txBox="1"/>
          <p:nvPr>
            <p:ph type="title"/>
          </p:nvPr>
        </p:nvSpPr>
        <p:spPr>
          <a:xfrm>
            <a:off x="375403" y="1598437"/>
            <a:ext cx="6227100" cy="409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 sz="4800">
                <a:latin typeface="Oswald"/>
                <a:ea typeface="Oswald"/>
                <a:cs typeface="Oswald"/>
                <a:sym typeface="Oswald"/>
              </a:rPr>
              <a:t>                    COVID-19</a:t>
            </a:r>
            <a:endParaRPr b="1" sz="4800">
              <a:latin typeface="Oswald"/>
              <a:ea typeface="Oswald"/>
              <a:cs typeface="Oswald"/>
              <a:sym typeface="Oswald"/>
            </a:endParaRPr>
          </a:p>
          <a:p>
            <a:pPr indent="0" lvl="0" marL="0" rtl="0" algn="l">
              <a:spcBef>
                <a:spcPts val="0"/>
              </a:spcBef>
              <a:spcAft>
                <a:spcPts val="0"/>
              </a:spcAft>
              <a:buNone/>
            </a:pPr>
            <a:r>
              <a:t/>
            </a:r>
            <a:endParaRPr b="1" sz="2800">
              <a:latin typeface="Oswald"/>
              <a:ea typeface="Oswald"/>
              <a:cs typeface="Oswald"/>
              <a:sym typeface="Oswald"/>
            </a:endParaRPr>
          </a:p>
          <a:p>
            <a:pPr indent="0" lvl="0" marL="0" rtl="0" algn="l">
              <a:spcBef>
                <a:spcPts val="0"/>
              </a:spcBef>
              <a:spcAft>
                <a:spcPts val="0"/>
              </a:spcAft>
              <a:buNone/>
            </a:pPr>
            <a:r>
              <a:t/>
            </a:r>
            <a:endParaRPr b="1" sz="2800">
              <a:latin typeface="Oswald"/>
              <a:ea typeface="Oswald"/>
              <a:cs typeface="Oswald"/>
              <a:sym typeface="Oswald"/>
            </a:endParaRPr>
          </a:p>
          <a:p>
            <a:pPr indent="0" lvl="0" marL="0" rtl="0" algn="l">
              <a:spcBef>
                <a:spcPts val="0"/>
              </a:spcBef>
              <a:spcAft>
                <a:spcPts val="0"/>
              </a:spcAft>
              <a:buNone/>
            </a:pPr>
            <a:r>
              <a:t/>
            </a:r>
            <a:endParaRPr b="1" sz="2800">
              <a:latin typeface="Oswald"/>
              <a:ea typeface="Oswald"/>
              <a:cs typeface="Oswald"/>
              <a:sym typeface="Oswald"/>
            </a:endParaRPr>
          </a:p>
          <a:p>
            <a:pPr indent="0" lvl="0" marL="0" rtl="0" algn="l">
              <a:spcBef>
                <a:spcPts val="0"/>
              </a:spcBef>
              <a:spcAft>
                <a:spcPts val="0"/>
              </a:spcAft>
              <a:buNone/>
            </a:pPr>
            <a:r>
              <a:t/>
            </a:r>
            <a:endParaRPr b="1" sz="2800">
              <a:latin typeface="Oswald"/>
              <a:ea typeface="Oswald"/>
              <a:cs typeface="Oswald"/>
              <a:sym typeface="Oswald"/>
            </a:endParaRPr>
          </a:p>
          <a:p>
            <a:pPr indent="0" lvl="0" marL="0" rtl="0" algn="l">
              <a:spcBef>
                <a:spcPts val="0"/>
              </a:spcBef>
              <a:spcAft>
                <a:spcPts val="0"/>
              </a:spcAft>
              <a:buNone/>
            </a:pPr>
            <a:r>
              <a:rPr b="1" lang="en" sz="2800">
                <a:latin typeface="Oswald"/>
                <a:ea typeface="Oswald"/>
                <a:cs typeface="Oswald"/>
                <a:sym typeface="Oswald"/>
              </a:rPr>
              <a:t>Bend senior high school Avanza 2</a:t>
            </a:r>
            <a:endParaRPr b="1" sz="2800">
              <a:latin typeface="Oswald"/>
              <a:ea typeface="Oswald"/>
              <a:cs typeface="Oswald"/>
              <a:sym typeface="Oswa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4" name="Shape 124"/>
        <p:cNvGrpSpPr/>
        <p:nvPr/>
      </p:nvGrpSpPr>
      <p:grpSpPr>
        <a:xfrm>
          <a:off x="0" y="0"/>
          <a:ext cx="0" cy="0"/>
          <a:chOff x="0" y="0"/>
          <a:chExt cx="0" cy="0"/>
        </a:xfrm>
      </p:grpSpPr>
      <p:sp>
        <p:nvSpPr>
          <p:cNvPr id="125" name="Google Shape;125;p22"/>
          <p:cNvSpPr txBox="1"/>
          <p:nvPr>
            <p:ph type="title"/>
          </p:nvPr>
        </p:nvSpPr>
        <p:spPr>
          <a:xfrm>
            <a:off x="471900" y="421100"/>
            <a:ext cx="8222100" cy="831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latin typeface="Montserrat"/>
                <a:ea typeface="Montserrat"/>
                <a:cs typeface="Montserrat"/>
                <a:sym typeface="Montserrat"/>
              </a:rPr>
              <a:t>Preguntas sobre el Coronavirus </a:t>
            </a:r>
            <a:endParaRPr>
              <a:latin typeface="Montserrat"/>
              <a:ea typeface="Montserrat"/>
              <a:cs typeface="Montserrat"/>
              <a:sym typeface="Montserrat"/>
            </a:endParaRPr>
          </a:p>
        </p:txBody>
      </p:sp>
      <p:sp>
        <p:nvSpPr>
          <p:cNvPr id="126" name="Google Shape;126;p22"/>
          <p:cNvSpPr txBox="1"/>
          <p:nvPr>
            <p:ph idx="1" type="body"/>
          </p:nvPr>
        </p:nvSpPr>
        <p:spPr>
          <a:xfrm>
            <a:off x="0" y="1684500"/>
            <a:ext cx="8993400" cy="345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000000"/>
                </a:solidFill>
                <a:latin typeface="Oswald"/>
                <a:ea typeface="Oswald"/>
                <a:cs typeface="Oswald"/>
                <a:sym typeface="Oswald"/>
              </a:rPr>
              <a:t>¿Las máscaras faciales ayudan a prevenir el coronavirus? Sí, las máscaras faciales ayudan a prevenir la propagación del coronavirus.</a:t>
            </a:r>
            <a:endParaRPr>
              <a:solidFill>
                <a:srgbClr val="000000"/>
              </a:solidFill>
              <a:latin typeface="Oswald"/>
              <a:ea typeface="Oswald"/>
              <a:cs typeface="Oswald"/>
              <a:sym typeface="Oswald"/>
            </a:endParaRPr>
          </a:p>
          <a:p>
            <a:pPr indent="0" lvl="0" marL="0" rtl="0" algn="l">
              <a:spcBef>
                <a:spcPts val="1600"/>
              </a:spcBef>
              <a:spcAft>
                <a:spcPts val="0"/>
              </a:spcAft>
              <a:buNone/>
            </a:pPr>
            <a:r>
              <a:rPr lang="en">
                <a:solidFill>
                  <a:srgbClr val="000000"/>
                </a:solidFill>
                <a:latin typeface="Oswald"/>
                <a:ea typeface="Oswald"/>
                <a:cs typeface="Oswald"/>
                <a:sym typeface="Oswald"/>
              </a:rPr>
              <a:t>¿Cual es el proceso de viajar en áreas infectadas? Se recuerda a los viajeros que sigan las pautas de prevención de los CDC, TSA también recomienda que se laven las manos directamente antes y después de los controles de seguridad.</a:t>
            </a:r>
            <a:endParaRPr>
              <a:solidFill>
                <a:srgbClr val="000000"/>
              </a:solidFill>
              <a:latin typeface="Oswald"/>
              <a:ea typeface="Oswald"/>
              <a:cs typeface="Oswald"/>
              <a:sym typeface="Oswald"/>
            </a:endParaRPr>
          </a:p>
          <a:p>
            <a:pPr indent="0" lvl="0" marL="0" rtl="0" algn="l">
              <a:spcBef>
                <a:spcPts val="1600"/>
              </a:spcBef>
              <a:spcAft>
                <a:spcPts val="0"/>
              </a:spcAft>
              <a:buNone/>
            </a:pPr>
            <a:r>
              <a:rPr lang="en">
                <a:solidFill>
                  <a:srgbClr val="000000"/>
                </a:solidFill>
                <a:latin typeface="Oswald"/>
                <a:ea typeface="Oswald"/>
                <a:cs typeface="Oswald"/>
                <a:sym typeface="Oswald"/>
              </a:rPr>
              <a:t>¿Cuanto duran los resultados en llegar? Los resultados pueden llegar en unas horas o en semanas, dependiendo que tan lleno esté el hospital.</a:t>
            </a:r>
            <a:endParaRPr>
              <a:solidFill>
                <a:srgbClr val="000000"/>
              </a:solidFill>
              <a:latin typeface="Oswald"/>
              <a:ea typeface="Oswald"/>
              <a:cs typeface="Oswald"/>
              <a:sym typeface="Oswald"/>
            </a:endParaRPr>
          </a:p>
          <a:p>
            <a:pPr indent="0" lvl="0" marL="0" rtl="0" algn="l">
              <a:spcBef>
                <a:spcPts val="1600"/>
              </a:spcBef>
              <a:spcAft>
                <a:spcPts val="0"/>
              </a:spcAft>
              <a:buNone/>
            </a:pPr>
            <a:r>
              <a:rPr lang="en">
                <a:solidFill>
                  <a:srgbClr val="000000"/>
                </a:solidFill>
                <a:latin typeface="Oswald"/>
                <a:ea typeface="Oswald"/>
                <a:cs typeface="Oswald"/>
                <a:sym typeface="Oswald"/>
              </a:rPr>
              <a:t>¿Porque hay más probabilidad que la gente mayor se enferme? Su sistema inmunológico es </a:t>
            </a:r>
            <a:r>
              <a:rPr lang="en">
                <a:solidFill>
                  <a:srgbClr val="000000"/>
                </a:solidFill>
                <a:latin typeface="Oswald"/>
                <a:ea typeface="Oswald"/>
                <a:cs typeface="Oswald"/>
                <a:sym typeface="Oswald"/>
              </a:rPr>
              <a:t>más</a:t>
            </a:r>
            <a:r>
              <a:rPr lang="en">
                <a:solidFill>
                  <a:srgbClr val="000000"/>
                </a:solidFill>
                <a:latin typeface="Oswald"/>
                <a:ea typeface="Oswald"/>
                <a:cs typeface="Oswald"/>
                <a:sym typeface="Oswald"/>
              </a:rPr>
              <a:t> débil. Es más probable que la gente mayor tenga problemas de salud.</a:t>
            </a:r>
            <a:endParaRPr>
              <a:solidFill>
                <a:srgbClr val="000000"/>
              </a:solidFill>
              <a:latin typeface="Oswald"/>
              <a:ea typeface="Oswald"/>
              <a:cs typeface="Oswald"/>
              <a:sym typeface="Oswald"/>
            </a:endParaRPr>
          </a:p>
          <a:p>
            <a:pPr indent="0" lvl="0" marL="0" rtl="0" algn="l">
              <a:spcBef>
                <a:spcPts val="1600"/>
              </a:spcBef>
              <a:spcAft>
                <a:spcPts val="160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0" name="Shape 130"/>
        <p:cNvGrpSpPr/>
        <p:nvPr/>
      </p:nvGrpSpPr>
      <p:grpSpPr>
        <a:xfrm>
          <a:off x="0" y="0"/>
          <a:ext cx="0" cy="0"/>
          <a:chOff x="0" y="0"/>
          <a:chExt cx="0" cy="0"/>
        </a:xfrm>
      </p:grpSpPr>
      <p:sp>
        <p:nvSpPr>
          <p:cNvPr id="131" name="Google Shape;131;p23"/>
          <p:cNvSpPr txBox="1"/>
          <p:nvPr>
            <p:ph type="title"/>
          </p:nvPr>
        </p:nvSpPr>
        <p:spPr>
          <a:xfrm>
            <a:off x="460950" y="421529"/>
            <a:ext cx="8222100" cy="767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3300">
                <a:latin typeface="Montserrat"/>
                <a:ea typeface="Montserrat"/>
                <a:cs typeface="Montserrat"/>
                <a:sym typeface="Montserrat"/>
              </a:rPr>
              <a:t>Coronavirus Questions </a:t>
            </a:r>
            <a:endParaRPr sz="3300">
              <a:latin typeface="Montserrat"/>
              <a:ea typeface="Montserrat"/>
              <a:cs typeface="Montserrat"/>
              <a:sym typeface="Montserrat"/>
            </a:endParaRPr>
          </a:p>
        </p:txBody>
      </p:sp>
      <p:sp>
        <p:nvSpPr>
          <p:cNvPr id="132" name="Google Shape;132;p23"/>
          <p:cNvSpPr txBox="1"/>
          <p:nvPr>
            <p:ph idx="1" type="body"/>
          </p:nvPr>
        </p:nvSpPr>
        <p:spPr>
          <a:xfrm>
            <a:off x="151201" y="1746933"/>
            <a:ext cx="8841600" cy="3232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000000"/>
                </a:solidFill>
                <a:latin typeface="Oswald"/>
                <a:ea typeface="Oswald"/>
                <a:cs typeface="Oswald"/>
                <a:sym typeface="Oswald"/>
              </a:rPr>
              <a:t>Do you believe it is a good idea to close schools down after a student or staff </a:t>
            </a:r>
            <a:r>
              <a:rPr lang="en">
                <a:solidFill>
                  <a:srgbClr val="000000"/>
                </a:solidFill>
                <a:latin typeface="Oswald"/>
                <a:ea typeface="Oswald"/>
                <a:cs typeface="Oswald"/>
                <a:sym typeface="Oswald"/>
              </a:rPr>
              <a:t>member contract the virus? Yes, because if all schools shut down that helps prevent others from getting the virus.</a:t>
            </a:r>
            <a:endParaRPr>
              <a:solidFill>
                <a:srgbClr val="000000"/>
              </a:solidFill>
              <a:latin typeface="Oswald"/>
              <a:ea typeface="Oswald"/>
              <a:cs typeface="Oswald"/>
              <a:sym typeface="Oswald"/>
            </a:endParaRPr>
          </a:p>
          <a:p>
            <a:pPr indent="0" lvl="0" marL="0" rtl="0" algn="l">
              <a:spcBef>
                <a:spcPts val="1600"/>
              </a:spcBef>
              <a:spcAft>
                <a:spcPts val="0"/>
              </a:spcAft>
              <a:buNone/>
            </a:pPr>
            <a:r>
              <a:rPr lang="en">
                <a:solidFill>
                  <a:srgbClr val="000000"/>
                </a:solidFill>
                <a:latin typeface="Oswald"/>
                <a:ea typeface="Oswald"/>
                <a:cs typeface="Oswald"/>
                <a:sym typeface="Oswald"/>
              </a:rPr>
              <a:t>Is there treatment for children that are diagnosed? There is currently no vaccine so parents should prevent exposing their children in public.</a:t>
            </a:r>
            <a:endParaRPr>
              <a:solidFill>
                <a:srgbClr val="000000"/>
              </a:solidFill>
              <a:latin typeface="Oswald"/>
              <a:ea typeface="Oswald"/>
              <a:cs typeface="Oswald"/>
              <a:sym typeface="Oswald"/>
            </a:endParaRPr>
          </a:p>
          <a:p>
            <a:pPr indent="0" lvl="0" marL="0" rtl="0" algn="l">
              <a:spcBef>
                <a:spcPts val="1600"/>
              </a:spcBef>
              <a:spcAft>
                <a:spcPts val="0"/>
              </a:spcAft>
              <a:buNone/>
            </a:pPr>
            <a:r>
              <a:rPr lang="en">
                <a:solidFill>
                  <a:srgbClr val="000000"/>
                </a:solidFill>
                <a:latin typeface="Oswald"/>
                <a:ea typeface="Oswald"/>
                <a:cs typeface="Oswald"/>
                <a:sym typeface="Oswald"/>
              </a:rPr>
              <a:t>What should we do to be more careful? Stay home the more you can.</a:t>
            </a:r>
            <a:endParaRPr>
              <a:solidFill>
                <a:srgbClr val="000000"/>
              </a:solidFill>
              <a:latin typeface="Oswald"/>
              <a:ea typeface="Oswald"/>
              <a:cs typeface="Oswald"/>
              <a:sym typeface="Oswald"/>
            </a:endParaRPr>
          </a:p>
          <a:p>
            <a:pPr indent="0" lvl="0" marL="0" rtl="0" algn="l">
              <a:spcBef>
                <a:spcPts val="1600"/>
              </a:spcBef>
              <a:spcAft>
                <a:spcPts val="1600"/>
              </a:spcAft>
              <a:buNone/>
            </a:pPr>
            <a:r>
              <a:rPr lang="en">
                <a:solidFill>
                  <a:srgbClr val="000000"/>
                </a:solidFill>
                <a:latin typeface="Oswald"/>
                <a:ea typeface="Oswald"/>
                <a:cs typeface="Oswald"/>
                <a:sym typeface="Oswald"/>
              </a:rPr>
              <a:t>How long should people wash their hands for? People should wash their hands for at least 20 seconds, especially their fingers because people often touch their faces.</a:t>
            </a:r>
            <a:endParaRPr>
              <a:solidFill>
                <a:srgbClr val="000000"/>
              </a:solidFill>
              <a:latin typeface="Oswald"/>
              <a:ea typeface="Oswald"/>
              <a:cs typeface="Oswald"/>
              <a:sym typeface="Oswa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6" name="Shape 136"/>
        <p:cNvGrpSpPr/>
        <p:nvPr/>
      </p:nvGrpSpPr>
      <p:grpSpPr>
        <a:xfrm>
          <a:off x="0" y="0"/>
          <a:ext cx="0" cy="0"/>
          <a:chOff x="0" y="0"/>
          <a:chExt cx="0" cy="0"/>
        </a:xfrm>
      </p:grpSpPr>
      <p:sp>
        <p:nvSpPr>
          <p:cNvPr id="137" name="Google Shape;137;p24"/>
          <p:cNvSpPr txBox="1"/>
          <p:nvPr>
            <p:ph type="title"/>
          </p:nvPr>
        </p:nvSpPr>
        <p:spPr>
          <a:xfrm>
            <a:off x="329709" y="487156"/>
            <a:ext cx="8222100" cy="767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3300">
                <a:latin typeface="Montserrat"/>
                <a:ea typeface="Montserrat"/>
                <a:cs typeface="Montserrat"/>
                <a:sym typeface="Montserrat"/>
              </a:rPr>
              <a:t>Preguntas sobre el Coronavirus</a:t>
            </a:r>
            <a:endParaRPr sz="3300">
              <a:latin typeface="Montserrat"/>
              <a:ea typeface="Montserrat"/>
              <a:cs typeface="Montserrat"/>
              <a:sym typeface="Montserrat"/>
            </a:endParaRPr>
          </a:p>
        </p:txBody>
      </p:sp>
      <p:sp>
        <p:nvSpPr>
          <p:cNvPr id="138" name="Google Shape;138;p24"/>
          <p:cNvSpPr txBox="1"/>
          <p:nvPr>
            <p:ph idx="1" type="body"/>
          </p:nvPr>
        </p:nvSpPr>
        <p:spPr>
          <a:xfrm>
            <a:off x="160175" y="1640675"/>
            <a:ext cx="8222100" cy="3768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000000"/>
                </a:solidFill>
                <a:latin typeface="Oswald"/>
                <a:ea typeface="Oswald"/>
                <a:cs typeface="Oswald"/>
                <a:sym typeface="Oswald"/>
              </a:rPr>
              <a:t>¿Cree que es una buena idea cerrar las escuelas después de que un estudiante o miembro del personal contraiga el virus?  Sí, porque si todas las escuelas cierran, eso ayuda a evitar que otros contraigan el virus.</a:t>
            </a:r>
            <a:endParaRPr>
              <a:solidFill>
                <a:srgbClr val="000000"/>
              </a:solidFill>
              <a:latin typeface="Oswald"/>
              <a:ea typeface="Oswald"/>
              <a:cs typeface="Oswald"/>
              <a:sym typeface="Oswald"/>
            </a:endParaRPr>
          </a:p>
          <a:p>
            <a:pPr indent="0" lvl="0" marL="0" rtl="0" algn="l">
              <a:spcBef>
                <a:spcPts val="1600"/>
              </a:spcBef>
              <a:spcAft>
                <a:spcPts val="0"/>
              </a:spcAft>
              <a:buNone/>
            </a:pPr>
            <a:r>
              <a:rPr lang="en">
                <a:solidFill>
                  <a:srgbClr val="000000"/>
                </a:solidFill>
                <a:latin typeface="Oswald"/>
                <a:ea typeface="Oswald"/>
                <a:cs typeface="Oswald"/>
                <a:sym typeface="Oswald"/>
              </a:rPr>
              <a:t> ¿Existe tratamiento para niños diagnosticados?  Actualmente no existe una vacuna, por lo que los padres deben evitar exponer a sus hijos en público.</a:t>
            </a:r>
            <a:endParaRPr>
              <a:solidFill>
                <a:srgbClr val="000000"/>
              </a:solidFill>
              <a:latin typeface="Oswald"/>
              <a:ea typeface="Oswald"/>
              <a:cs typeface="Oswald"/>
              <a:sym typeface="Oswald"/>
            </a:endParaRPr>
          </a:p>
          <a:p>
            <a:pPr indent="0" lvl="0" marL="0" rtl="0" algn="l">
              <a:spcBef>
                <a:spcPts val="1600"/>
              </a:spcBef>
              <a:spcAft>
                <a:spcPts val="0"/>
              </a:spcAft>
              <a:buNone/>
            </a:pPr>
            <a:r>
              <a:rPr lang="en">
                <a:solidFill>
                  <a:srgbClr val="000000"/>
                </a:solidFill>
                <a:latin typeface="Oswald"/>
                <a:ea typeface="Oswald"/>
                <a:cs typeface="Oswald"/>
                <a:sym typeface="Oswald"/>
              </a:rPr>
              <a:t> ¿Qué debemos hacer para tener más cuidado?  Quédese en casa cuanto más pueda, mejor.</a:t>
            </a:r>
            <a:endParaRPr>
              <a:solidFill>
                <a:srgbClr val="000000"/>
              </a:solidFill>
              <a:latin typeface="Oswald"/>
              <a:ea typeface="Oswald"/>
              <a:cs typeface="Oswald"/>
              <a:sym typeface="Oswald"/>
            </a:endParaRPr>
          </a:p>
          <a:p>
            <a:pPr indent="0" lvl="0" marL="0" rtl="0" algn="l">
              <a:spcBef>
                <a:spcPts val="1600"/>
              </a:spcBef>
              <a:spcAft>
                <a:spcPts val="0"/>
              </a:spcAft>
              <a:buNone/>
            </a:pPr>
            <a:r>
              <a:rPr lang="en">
                <a:solidFill>
                  <a:srgbClr val="000000"/>
                </a:solidFill>
                <a:latin typeface="Oswald"/>
                <a:ea typeface="Oswald"/>
                <a:cs typeface="Oswald"/>
                <a:sym typeface="Oswald"/>
              </a:rPr>
              <a:t>¿Con qué frecuencia deben de lavarse las manos las personas? Las personas deben lavarse las manos durante al menos 20 segundos, especialmente los dedos porque a menudo se tocan la cara.</a:t>
            </a:r>
            <a:endParaRPr>
              <a:solidFill>
                <a:srgbClr val="000000"/>
              </a:solidFill>
              <a:latin typeface="Oswald"/>
              <a:ea typeface="Oswald"/>
              <a:cs typeface="Oswald"/>
              <a:sym typeface="Oswald"/>
            </a:endParaRPr>
          </a:p>
          <a:p>
            <a:pPr indent="0" lvl="0" marL="0" rtl="0" algn="l">
              <a:spcBef>
                <a:spcPts val="1600"/>
              </a:spcBef>
              <a:spcAft>
                <a:spcPts val="0"/>
              </a:spcAft>
              <a:buNone/>
            </a:pPr>
            <a:r>
              <a:t/>
            </a:r>
            <a:endParaRPr>
              <a:solidFill>
                <a:srgbClr val="000000"/>
              </a:solidFill>
              <a:latin typeface="Oswald"/>
              <a:ea typeface="Oswald"/>
              <a:cs typeface="Oswald"/>
              <a:sym typeface="Oswald"/>
            </a:endParaRPr>
          </a:p>
          <a:p>
            <a:pPr indent="0" lvl="0" marL="0" rtl="0" algn="l">
              <a:spcBef>
                <a:spcPts val="1600"/>
              </a:spcBef>
              <a:spcAft>
                <a:spcPts val="0"/>
              </a:spcAft>
              <a:buNone/>
            </a:pPr>
            <a:r>
              <a:t/>
            </a:r>
            <a:endParaRPr>
              <a:solidFill>
                <a:srgbClr val="000000"/>
              </a:solidFill>
            </a:endParaRPr>
          </a:p>
          <a:p>
            <a:pPr indent="0" lvl="0" marL="0" rtl="0" algn="l">
              <a:spcBef>
                <a:spcPts val="1600"/>
              </a:spcBef>
              <a:spcAft>
                <a:spcPts val="160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2" name="Shape 142"/>
        <p:cNvGrpSpPr/>
        <p:nvPr/>
      </p:nvGrpSpPr>
      <p:grpSpPr>
        <a:xfrm>
          <a:off x="0" y="0"/>
          <a:ext cx="0" cy="0"/>
          <a:chOff x="0" y="0"/>
          <a:chExt cx="0" cy="0"/>
        </a:xfrm>
      </p:grpSpPr>
      <p:sp>
        <p:nvSpPr>
          <p:cNvPr id="143" name="Google Shape;143;p25"/>
          <p:cNvSpPr txBox="1"/>
          <p:nvPr>
            <p:ph type="title"/>
          </p:nvPr>
        </p:nvSpPr>
        <p:spPr>
          <a:xfrm>
            <a:off x="-92700" y="82033"/>
            <a:ext cx="8804400" cy="407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300">
                <a:latin typeface="Montserrat"/>
                <a:ea typeface="Montserrat"/>
                <a:cs typeface="Montserrat"/>
                <a:sym typeface="Montserrat"/>
              </a:rPr>
              <a:t>Coronavirus </a:t>
            </a:r>
            <a:r>
              <a:rPr lang="en" sz="3300">
                <a:latin typeface="Montserrat"/>
                <a:ea typeface="Montserrat"/>
                <a:cs typeface="Montserrat"/>
                <a:sym typeface="Montserrat"/>
              </a:rPr>
              <a:t>questions </a:t>
            </a:r>
            <a:endParaRPr sz="3300">
              <a:latin typeface="Montserrat"/>
              <a:ea typeface="Montserrat"/>
              <a:cs typeface="Montserrat"/>
              <a:sym typeface="Montserrat"/>
            </a:endParaRPr>
          </a:p>
        </p:txBody>
      </p:sp>
      <p:sp>
        <p:nvSpPr>
          <p:cNvPr id="144" name="Google Shape;144;p25"/>
          <p:cNvSpPr txBox="1"/>
          <p:nvPr/>
        </p:nvSpPr>
        <p:spPr>
          <a:xfrm>
            <a:off x="0" y="902400"/>
            <a:ext cx="8619000" cy="42411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Font typeface="Oswald"/>
              <a:buChar char="●"/>
            </a:pPr>
            <a:r>
              <a:rPr lang="en" sz="1800">
                <a:latin typeface="Oswald"/>
                <a:ea typeface="Oswald"/>
                <a:cs typeface="Oswald"/>
                <a:sym typeface="Oswald"/>
              </a:rPr>
              <a:t>What are the dangers of contracting COVID-19? Approximately 80% of those infected with COVID-19 will only experience mild symptoms and not require hospitalization. In extreme cases, individuals have experienced pneumonia, multi-organ failure and death.</a:t>
            </a:r>
            <a:endParaRPr sz="1800">
              <a:latin typeface="Oswald"/>
              <a:ea typeface="Oswald"/>
              <a:cs typeface="Oswald"/>
              <a:sym typeface="Oswald"/>
            </a:endParaRPr>
          </a:p>
          <a:p>
            <a:pPr indent="0" lvl="0" marL="0" rtl="0" algn="l">
              <a:lnSpc>
                <a:spcPct val="115000"/>
              </a:lnSpc>
              <a:spcBef>
                <a:spcPts val="0"/>
              </a:spcBef>
              <a:spcAft>
                <a:spcPts val="0"/>
              </a:spcAft>
              <a:buNone/>
            </a:pPr>
            <a:r>
              <a:t/>
            </a:r>
            <a:endParaRPr sz="1800">
              <a:latin typeface="Oswald"/>
              <a:ea typeface="Oswald"/>
              <a:cs typeface="Oswald"/>
              <a:sym typeface="Oswald"/>
            </a:endParaRPr>
          </a:p>
          <a:p>
            <a:pPr indent="0" lvl="0" marL="0" rtl="0" algn="l">
              <a:lnSpc>
                <a:spcPct val="115000"/>
              </a:lnSpc>
              <a:spcBef>
                <a:spcPts val="0"/>
              </a:spcBef>
              <a:spcAft>
                <a:spcPts val="0"/>
              </a:spcAft>
              <a:buNone/>
            </a:pPr>
            <a:r>
              <a:t/>
            </a:r>
            <a:endParaRPr sz="1800">
              <a:latin typeface="Oswald"/>
              <a:ea typeface="Oswald"/>
              <a:cs typeface="Oswald"/>
              <a:sym typeface="Oswald"/>
            </a:endParaRPr>
          </a:p>
          <a:p>
            <a:pPr indent="-298450" lvl="0" marL="457200" rtl="0" algn="l">
              <a:lnSpc>
                <a:spcPct val="115000"/>
              </a:lnSpc>
              <a:spcBef>
                <a:spcPts val="0"/>
              </a:spcBef>
              <a:spcAft>
                <a:spcPts val="0"/>
              </a:spcAft>
              <a:buSzPts val="1100"/>
              <a:buChar char="●"/>
            </a:pPr>
            <a:r>
              <a:rPr lang="en" sz="1800">
                <a:latin typeface="Oswald"/>
                <a:ea typeface="Oswald"/>
                <a:cs typeface="Oswald"/>
                <a:sym typeface="Oswald"/>
              </a:rPr>
              <a:t>Is there a vaccine for COVID-19? Currently there are no vaccines available to prevent COVID-19 infections</a:t>
            </a:r>
            <a:r>
              <a:rPr lang="en" sz="1100"/>
              <a:t>.</a:t>
            </a:r>
            <a:endParaRPr sz="1100"/>
          </a:p>
          <a:p>
            <a:pPr indent="0" lvl="0" marL="0" rtl="0" algn="l">
              <a:lnSpc>
                <a:spcPct val="115000"/>
              </a:lnSpc>
              <a:spcBef>
                <a:spcPts val="0"/>
              </a:spcBef>
              <a:spcAft>
                <a:spcPts val="0"/>
              </a:spcAft>
              <a:buNone/>
            </a:pPr>
            <a:r>
              <a:t/>
            </a:r>
            <a:endParaRPr sz="1100"/>
          </a:p>
          <a:p>
            <a:pPr indent="0" lvl="0" marL="0" rtl="0" algn="l">
              <a:lnSpc>
                <a:spcPct val="115000"/>
              </a:lnSpc>
              <a:spcBef>
                <a:spcPts val="0"/>
              </a:spcBef>
              <a:spcAft>
                <a:spcPts val="0"/>
              </a:spcAft>
              <a:buNone/>
            </a:pPr>
            <a:r>
              <a:t/>
            </a:r>
            <a:endParaRPr sz="1100"/>
          </a:p>
          <a:p>
            <a:pPr indent="-342900" lvl="0" marL="457200" rtl="0" algn="l">
              <a:lnSpc>
                <a:spcPct val="115000"/>
              </a:lnSpc>
              <a:spcBef>
                <a:spcPts val="0"/>
              </a:spcBef>
              <a:spcAft>
                <a:spcPts val="0"/>
              </a:spcAft>
              <a:buSzPts val="1800"/>
              <a:buFont typeface="Oswald"/>
              <a:buChar char="●"/>
            </a:pPr>
            <a:r>
              <a:rPr lang="en" sz="1800">
                <a:latin typeface="Oswald"/>
                <a:ea typeface="Oswald"/>
                <a:cs typeface="Oswald"/>
                <a:sym typeface="Oswald"/>
              </a:rPr>
              <a:t>How is COVID-19 treated? There is no specific antiviral treatment recommended for COVID-19. People with COVID-19 should receive supportive care to help relieve symptoms. For severe cases, treatment should include care to support vital organ functions.</a:t>
            </a:r>
            <a:endParaRPr sz="1800">
              <a:latin typeface="Oswald"/>
              <a:ea typeface="Oswald"/>
              <a:cs typeface="Oswald"/>
              <a:sym typeface="Oswald"/>
            </a:endParaRPr>
          </a:p>
          <a:p>
            <a:pPr indent="0" lvl="0" marL="0" rtl="0" algn="l">
              <a:lnSpc>
                <a:spcPct val="115000"/>
              </a:lnSpc>
              <a:spcBef>
                <a:spcPts val="0"/>
              </a:spcBef>
              <a:spcAft>
                <a:spcPts val="0"/>
              </a:spcAft>
              <a:buNone/>
            </a:pPr>
            <a:r>
              <a:t/>
            </a:r>
            <a:endParaRPr sz="1100"/>
          </a:p>
          <a:p>
            <a:pPr indent="0" lvl="0" marL="0" rtl="0" algn="l">
              <a:spcBef>
                <a:spcPts val="0"/>
              </a:spcBef>
              <a:spcAft>
                <a:spcPts val="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8" name="Shape 148"/>
        <p:cNvGrpSpPr/>
        <p:nvPr/>
      </p:nvGrpSpPr>
      <p:grpSpPr>
        <a:xfrm>
          <a:off x="0" y="0"/>
          <a:ext cx="0" cy="0"/>
          <a:chOff x="0" y="0"/>
          <a:chExt cx="0" cy="0"/>
        </a:xfrm>
      </p:grpSpPr>
      <p:sp>
        <p:nvSpPr>
          <p:cNvPr id="149" name="Google Shape;149;p26"/>
          <p:cNvSpPr txBox="1"/>
          <p:nvPr>
            <p:ph type="title"/>
          </p:nvPr>
        </p:nvSpPr>
        <p:spPr>
          <a:xfrm>
            <a:off x="98250" y="16350"/>
            <a:ext cx="8826600" cy="60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300">
                <a:latin typeface="Montserrat"/>
                <a:ea typeface="Montserrat"/>
                <a:cs typeface="Montserrat"/>
                <a:sym typeface="Montserrat"/>
              </a:rPr>
              <a:t>Preguntas del </a:t>
            </a:r>
            <a:r>
              <a:rPr lang="en" sz="3300">
                <a:latin typeface="Montserrat"/>
                <a:ea typeface="Montserrat"/>
                <a:cs typeface="Montserrat"/>
                <a:sym typeface="Montserrat"/>
              </a:rPr>
              <a:t>Coronavirus </a:t>
            </a:r>
            <a:endParaRPr sz="3300">
              <a:latin typeface="Montserrat"/>
              <a:ea typeface="Montserrat"/>
              <a:cs typeface="Montserrat"/>
              <a:sym typeface="Montserrat"/>
            </a:endParaRPr>
          </a:p>
        </p:txBody>
      </p:sp>
      <p:sp>
        <p:nvSpPr>
          <p:cNvPr id="150" name="Google Shape;150;p26"/>
          <p:cNvSpPr txBox="1"/>
          <p:nvPr/>
        </p:nvSpPr>
        <p:spPr>
          <a:xfrm>
            <a:off x="98325" y="814700"/>
            <a:ext cx="8826600" cy="4019700"/>
          </a:xfrm>
          <a:prstGeom prst="rect">
            <a:avLst/>
          </a:prstGeom>
          <a:noFill/>
          <a:ln>
            <a:noFill/>
          </a:ln>
        </p:spPr>
        <p:txBody>
          <a:bodyPr anchorCtr="0" anchor="t" bIns="91425" lIns="91425" spcFirstLastPara="1" rIns="91425" wrap="square" tIns="91425">
            <a:noAutofit/>
          </a:bodyPr>
          <a:lstStyle/>
          <a:p>
            <a:pPr indent="-342900" lvl="1" marL="914400" rtl="0" algn="l">
              <a:lnSpc>
                <a:spcPct val="115000"/>
              </a:lnSpc>
              <a:spcBef>
                <a:spcPts val="0"/>
              </a:spcBef>
              <a:spcAft>
                <a:spcPts val="0"/>
              </a:spcAft>
              <a:buSzPts val="1800"/>
              <a:buFont typeface="Oswald"/>
              <a:buChar char="○"/>
            </a:pPr>
            <a:r>
              <a:rPr lang="en" sz="1800">
                <a:latin typeface="Oswald"/>
                <a:ea typeface="Oswald"/>
                <a:cs typeface="Oswald"/>
                <a:sym typeface="Oswald"/>
              </a:rPr>
              <a:t>¿Cuáles son los peligros de contraer COVID-19? Aproximadamente el 80% de las personas infectadas con COVID-19 sólo experimentan síntomas leves y no requerirán hospitalización. En casos extremos, los individuos han experimentado neumonía, falla multiorgánica y muerte.</a:t>
            </a:r>
            <a:endParaRPr sz="1800">
              <a:latin typeface="Oswald"/>
              <a:ea typeface="Oswald"/>
              <a:cs typeface="Oswald"/>
              <a:sym typeface="Oswald"/>
            </a:endParaRPr>
          </a:p>
          <a:p>
            <a:pPr indent="-342900" lvl="0" marL="457200" rtl="0" algn="l">
              <a:lnSpc>
                <a:spcPct val="115000"/>
              </a:lnSpc>
              <a:spcBef>
                <a:spcPts val="0"/>
              </a:spcBef>
              <a:spcAft>
                <a:spcPts val="0"/>
              </a:spcAft>
              <a:buSzPts val="1800"/>
              <a:buFont typeface="Oswald"/>
              <a:buChar char="●"/>
            </a:pPr>
            <a:r>
              <a:t/>
            </a:r>
            <a:endParaRPr sz="1800">
              <a:latin typeface="Oswald"/>
              <a:ea typeface="Oswald"/>
              <a:cs typeface="Oswald"/>
              <a:sym typeface="Oswald"/>
            </a:endParaRPr>
          </a:p>
          <a:p>
            <a:pPr indent="-342900" lvl="1" marL="914400" rtl="0" algn="l">
              <a:lnSpc>
                <a:spcPct val="115000"/>
              </a:lnSpc>
              <a:spcBef>
                <a:spcPts val="0"/>
              </a:spcBef>
              <a:spcAft>
                <a:spcPts val="0"/>
              </a:spcAft>
              <a:buSzPts val="1800"/>
              <a:buFont typeface="Oswald"/>
              <a:buChar char="○"/>
            </a:pPr>
            <a:r>
              <a:rPr lang="en" sz="1800">
                <a:latin typeface="Oswald"/>
                <a:ea typeface="Oswald"/>
                <a:cs typeface="Oswald"/>
                <a:sym typeface="Oswald"/>
              </a:rPr>
              <a:t>¿Existe una vacuna para COVID-19? Actualmente no hay vacunas disponibles para prevenir las infecciones por COVID-19.</a:t>
            </a:r>
            <a:endParaRPr sz="1800">
              <a:latin typeface="Oswald"/>
              <a:ea typeface="Oswald"/>
              <a:cs typeface="Oswald"/>
              <a:sym typeface="Oswald"/>
            </a:endParaRPr>
          </a:p>
          <a:p>
            <a:pPr indent="-342900" lvl="0" marL="457200" rtl="0" algn="l">
              <a:lnSpc>
                <a:spcPct val="115000"/>
              </a:lnSpc>
              <a:spcBef>
                <a:spcPts val="0"/>
              </a:spcBef>
              <a:spcAft>
                <a:spcPts val="0"/>
              </a:spcAft>
              <a:buSzPts val="1800"/>
              <a:buFont typeface="Oswald"/>
              <a:buChar char="●"/>
            </a:pPr>
            <a:r>
              <a:t/>
            </a:r>
            <a:endParaRPr sz="1800">
              <a:latin typeface="Oswald"/>
              <a:ea typeface="Oswald"/>
              <a:cs typeface="Oswald"/>
              <a:sym typeface="Oswald"/>
            </a:endParaRPr>
          </a:p>
          <a:p>
            <a:pPr indent="-342900" lvl="1" marL="914400" rtl="0" algn="l">
              <a:lnSpc>
                <a:spcPct val="115000"/>
              </a:lnSpc>
              <a:spcBef>
                <a:spcPts val="0"/>
              </a:spcBef>
              <a:spcAft>
                <a:spcPts val="0"/>
              </a:spcAft>
              <a:buSzPts val="1800"/>
              <a:buFont typeface="Oswald"/>
              <a:buChar char="○"/>
            </a:pPr>
            <a:r>
              <a:rPr lang="en" sz="1800">
                <a:latin typeface="Oswald"/>
                <a:ea typeface="Oswald"/>
                <a:cs typeface="Oswald"/>
                <a:sym typeface="Oswald"/>
              </a:rPr>
              <a:t>¿Cómo se trata COVID-19? No existe un tratamiento antiviral específico recomendado para COVID-19. Las personas con COVID-19 deben recibir atención de apoyo para ayudar a aliviar los síntomas. Para casos severos, el tratamiento debe incluir atención para apoyar las funciones vitales de los órganos.</a:t>
            </a:r>
            <a:endParaRPr sz="1800">
              <a:latin typeface="Oswald"/>
              <a:ea typeface="Oswald"/>
              <a:cs typeface="Oswald"/>
              <a:sym typeface="Oswa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4" name="Shape 154"/>
        <p:cNvGrpSpPr/>
        <p:nvPr/>
      </p:nvGrpSpPr>
      <p:grpSpPr>
        <a:xfrm>
          <a:off x="0" y="0"/>
          <a:ext cx="0" cy="0"/>
          <a:chOff x="0" y="0"/>
          <a:chExt cx="0" cy="0"/>
        </a:xfrm>
      </p:grpSpPr>
      <p:sp>
        <p:nvSpPr>
          <p:cNvPr id="155" name="Google Shape;155;p27"/>
          <p:cNvSpPr txBox="1"/>
          <p:nvPr>
            <p:ph type="title"/>
          </p:nvPr>
        </p:nvSpPr>
        <p:spPr>
          <a:xfrm>
            <a:off x="98250" y="16350"/>
            <a:ext cx="8826600" cy="60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300">
                <a:latin typeface="Montserrat"/>
                <a:ea typeface="Montserrat"/>
                <a:cs typeface="Montserrat"/>
                <a:sym typeface="Montserrat"/>
              </a:rPr>
              <a:t>Coronavirus questions </a:t>
            </a:r>
            <a:endParaRPr sz="3300">
              <a:latin typeface="Montserrat"/>
              <a:ea typeface="Montserrat"/>
              <a:cs typeface="Montserrat"/>
              <a:sym typeface="Montserrat"/>
            </a:endParaRPr>
          </a:p>
        </p:txBody>
      </p:sp>
      <p:sp>
        <p:nvSpPr>
          <p:cNvPr id="156" name="Google Shape;156;p27"/>
          <p:cNvSpPr txBox="1"/>
          <p:nvPr/>
        </p:nvSpPr>
        <p:spPr>
          <a:xfrm rot="-120">
            <a:off x="339075" y="793000"/>
            <a:ext cx="8585700" cy="42666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SzPts val="1800"/>
              <a:buFont typeface="Oswald"/>
              <a:buChar char="●"/>
            </a:pPr>
            <a:r>
              <a:rPr lang="en" sz="1800">
                <a:latin typeface="Oswald"/>
                <a:ea typeface="Oswald"/>
                <a:cs typeface="Oswald"/>
                <a:sym typeface="Oswald"/>
              </a:rPr>
              <a:t>What if I test positive for COVID-19? If you test positive for COVID-19, you should stay home and avoid contact with others to avoid further spread of the virus.</a:t>
            </a:r>
            <a:endParaRPr sz="1800">
              <a:latin typeface="Oswald"/>
              <a:ea typeface="Oswald"/>
              <a:cs typeface="Oswald"/>
              <a:sym typeface="Oswald"/>
            </a:endParaRPr>
          </a:p>
          <a:p>
            <a:pPr indent="0" lvl="0" marL="0" rtl="0" algn="l">
              <a:lnSpc>
                <a:spcPct val="115000"/>
              </a:lnSpc>
              <a:spcBef>
                <a:spcPts val="0"/>
              </a:spcBef>
              <a:spcAft>
                <a:spcPts val="0"/>
              </a:spcAft>
              <a:buNone/>
            </a:pPr>
            <a:r>
              <a:t/>
            </a:r>
            <a:endParaRPr sz="1800">
              <a:latin typeface="Oswald"/>
              <a:ea typeface="Oswald"/>
              <a:cs typeface="Oswald"/>
              <a:sym typeface="Oswald"/>
            </a:endParaRPr>
          </a:p>
          <a:p>
            <a:pPr indent="-342900" lvl="0" marL="457200" rtl="0" algn="l">
              <a:lnSpc>
                <a:spcPct val="115000"/>
              </a:lnSpc>
              <a:spcBef>
                <a:spcPts val="0"/>
              </a:spcBef>
              <a:spcAft>
                <a:spcPts val="0"/>
              </a:spcAft>
              <a:buSzPts val="1800"/>
              <a:buFont typeface="Oswald"/>
              <a:buChar char="●"/>
            </a:pPr>
            <a:r>
              <a:rPr lang="en" sz="1800">
                <a:latin typeface="Oswald"/>
                <a:ea typeface="Oswald"/>
                <a:cs typeface="Oswald"/>
                <a:sym typeface="Oswald"/>
              </a:rPr>
              <a:t>How long is the incubation period? Symptoms of COVID-19 can appear 2-14 days after exposure.</a:t>
            </a:r>
            <a:endParaRPr sz="1800">
              <a:latin typeface="Oswald"/>
              <a:ea typeface="Oswald"/>
              <a:cs typeface="Oswald"/>
              <a:sym typeface="Oswald"/>
            </a:endParaRPr>
          </a:p>
          <a:p>
            <a:pPr indent="0" lvl="0" marL="0" rtl="0" algn="l">
              <a:lnSpc>
                <a:spcPct val="115000"/>
              </a:lnSpc>
              <a:spcBef>
                <a:spcPts val="0"/>
              </a:spcBef>
              <a:spcAft>
                <a:spcPts val="0"/>
              </a:spcAft>
              <a:buNone/>
            </a:pPr>
            <a:r>
              <a:t/>
            </a:r>
            <a:endParaRPr sz="1800">
              <a:latin typeface="Oswald"/>
              <a:ea typeface="Oswald"/>
              <a:cs typeface="Oswald"/>
              <a:sym typeface="Oswald"/>
            </a:endParaRPr>
          </a:p>
          <a:p>
            <a:pPr indent="-342900" lvl="0" marL="457200" rtl="0" algn="l">
              <a:lnSpc>
                <a:spcPct val="115000"/>
              </a:lnSpc>
              <a:spcBef>
                <a:spcPts val="0"/>
              </a:spcBef>
              <a:spcAft>
                <a:spcPts val="0"/>
              </a:spcAft>
              <a:buSzPts val="1800"/>
              <a:buFont typeface="Oswald"/>
              <a:buChar char="●"/>
            </a:pPr>
            <a:r>
              <a:rPr lang="en" sz="1800">
                <a:latin typeface="Oswald"/>
                <a:ea typeface="Oswald"/>
                <a:cs typeface="Oswald"/>
                <a:sym typeface="Oswald"/>
              </a:rPr>
              <a:t>How does COVID-19 spread? COVID-19 spreads from person to person. The virus is thought to spread between people who are in close contact with one another (within 6 feet) through respiratory droplets produced when an infected person coughs or sneezes. It may also be possible that a person can get COVID-19 by touching a surface or object that has the virus on it and then touching their own mouth, nose or eyes; however, this is not the main way the virus is thought to spread.</a:t>
            </a:r>
            <a:endParaRPr sz="1800">
              <a:latin typeface="Oswald"/>
              <a:ea typeface="Oswald"/>
              <a:cs typeface="Oswald"/>
              <a:sym typeface="Oswa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0" name="Shape 160"/>
        <p:cNvGrpSpPr/>
        <p:nvPr/>
      </p:nvGrpSpPr>
      <p:grpSpPr>
        <a:xfrm>
          <a:off x="0" y="0"/>
          <a:ext cx="0" cy="0"/>
          <a:chOff x="0" y="0"/>
          <a:chExt cx="0" cy="0"/>
        </a:xfrm>
      </p:grpSpPr>
      <p:sp>
        <p:nvSpPr>
          <p:cNvPr id="161" name="Google Shape;161;p28"/>
          <p:cNvSpPr txBox="1"/>
          <p:nvPr>
            <p:ph type="title"/>
          </p:nvPr>
        </p:nvSpPr>
        <p:spPr>
          <a:xfrm>
            <a:off x="98250" y="16350"/>
            <a:ext cx="8826600" cy="602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300">
                <a:latin typeface="Montserrat"/>
                <a:ea typeface="Montserrat"/>
                <a:cs typeface="Montserrat"/>
                <a:sym typeface="Montserrat"/>
              </a:rPr>
              <a:t>Preguntas del Coronavirus </a:t>
            </a:r>
            <a:endParaRPr sz="3300">
              <a:latin typeface="Montserrat"/>
              <a:ea typeface="Montserrat"/>
              <a:cs typeface="Montserrat"/>
              <a:sym typeface="Montserrat"/>
            </a:endParaRPr>
          </a:p>
        </p:txBody>
      </p:sp>
      <p:sp>
        <p:nvSpPr>
          <p:cNvPr id="162" name="Google Shape;162;p28"/>
          <p:cNvSpPr txBox="1"/>
          <p:nvPr/>
        </p:nvSpPr>
        <p:spPr>
          <a:xfrm>
            <a:off x="98250" y="541425"/>
            <a:ext cx="8745000" cy="4602000"/>
          </a:xfrm>
          <a:prstGeom prst="rect">
            <a:avLst/>
          </a:prstGeom>
          <a:noFill/>
          <a:ln>
            <a:noFill/>
          </a:ln>
        </p:spPr>
        <p:txBody>
          <a:bodyPr anchorCtr="0" anchor="t" bIns="91425" lIns="91425" spcFirstLastPara="1" rIns="91425" wrap="square" tIns="91425">
            <a:noAutofit/>
          </a:bodyPr>
          <a:lstStyle/>
          <a:p>
            <a:pPr indent="0" lvl="0" marL="457200" rtl="0" algn="l">
              <a:lnSpc>
                <a:spcPct val="115000"/>
              </a:lnSpc>
              <a:spcBef>
                <a:spcPts val="0"/>
              </a:spcBef>
              <a:spcAft>
                <a:spcPts val="0"/>
              </a:spcAft>
              <a:buNone/>
            </a:pPr>
            <a:r>
              <a:t/>
            </a:r>
            <a:endParaRPr sz="1800">
              <a:latin typeface="Oswald"/>
              <a:ea typeface="Oswald"/>
              <a:cs typeface="Oswald"/>
              <a:sym typeface="Oswald"/>
            </a:endParaRPr>
          </a:p>
          <a:p>
            <a:pPr indent="-342900" lvl="1" marL="914400" rtl="0" algn="l">
              <a:lnSpc>
                <a:spcPct val="115000"/>
              </a:lnSpc>
              <a:spcBef>
                <a:spcPts val="0"/>
              </a:spcBef>
              <a:spcAft>
                <a:spcPts val="0"/>
              </a:spcAft>
              <a:buSzPts val="1800"/>
              <a:buFont typeface="Oswald"/>
              <a:buChar char="○"/>
            </a:pPr>
            <a:r>
              <a:rPr lang="en" sz="1800">
                <a:latin typeface="Oswald"/>
                <a:ea typeface="Oswald"/>
                <a:cs typeface="Oswald"/>
                <a:sym typeface="Oswald"/>
              </a:rPr>
              <a:t>¿Qué pasa si el resultado es positivo para COVID-19? Si su prueba de COVID-19 es positiva, debe quedarse en casa y evitar el contacto con otras personas para evitar una mayor propagación del virus.</a:t>
            </a:r>
            <a:endParaRPr sz="1800">
              <a:latin typeface="Oswald"/>
              <a:ea typeface="Oswald"/>
              <a:cs typeface="Oswald"/>
              <a:sym typeface="Oswald"/>
            </a:endParaRPr>
          </a:p>
          <a:p>
            <a:pPr indent="-342900" lvl="0" marL="457200" rtl="0" algn="l">
              <a:lnSpc>
                <a:spcPct val="115000"/>
              </a:lnSpc>
              <a:spcBef>
                <a:spcPts val="0"/>
              </a:spcBef>
              <a:spcAft>
                <a:spcPts val="0"/>
              </a:spcAft>
              <a:buSzPts val="1800"/>
              <a:buFont typeface="Oswald"/>
              <a:buChar char="●"/>
            </a:pPr>
            <a:r>
              <a:t/>
            </a:r>
            <a:endParaRPr sz="1800">
              <a:latin typeface="Oswald"/>
              <a:ea typeface="Oswald"/>
              <a:cs typeface="Oswald"/>
              <a:sym typeface="Oswald"/>
            </a:endParaRPr>
          </a:p>
          <a:p>
            <a:pPr indent="-342900" lvl="1" marL="914400" rtl="0" algn="l">
              <a:lnSpc>
                <a:spcPct val="115000"/>
              </a:lnSpc>
              <a:spcBef>
                <a:spcPts val="0"/>
              </a:spcBef>
              <a:spcAft>
                <a:spcPts val="0"/>
              </a:spcAft>
              <a:buSzPts val="1800"/>
              <a:buFont typeface="Oswald"/>
              <a:buChar char="○"/>
            </a:pPr>
            <a:r>
              <a:rPr lang="en" sz="1800">
                <a:latin typeface="Oswald"/>
                <a:ea typeface="Oswald"/>
                <a:cs typeface="Oswald"/>
                <a:sym typeface="Oswald"/>
              </a:rPr>
              <a:t>¿Cuánto dura el período de incubación? Los síntomas de COVID-19 pueden aparecer 2-14 días después de la exposición</a:t>
            </a:r>
            <a:endParaRPr sz="1800">
              <a:latin typeface="Oswald"/>
              <a:ea typeface="Oswald"/>
              <a:cs typeface="Oswald"/>
              <a:sym typeface="Oswald"/>
            </a:endParaRPr>
          </a:p>
          <a:p>
            <a:pPr indent="0" lvl="0" marL="0" rtl="0" algn="l">
              <a:lnSpc>
                <a:spcPct val="115000"/>
              </a:lnSpc>
              <a:spcBef>
                <a:spcPts val="0"/>
              </a:spcBef>
              <a:spcAft>
                <a:spcPts val="0"/>
              </a:spcAft>
              <a:buNone/>
            </a:pPr>
            <a:r>
              <a:t/>
            </a:r>
            <a:endParaRPr sz="1800">
              <a:latin typeface="Oswald"/>
              <a:ea typeface="Oswald"/>
              <a:cs typeface="Oswald"/>
              <a:sym typeface="Oswald"/>
            </a:endParaRPr>
          </a:p>
          <a:p>
            <a:pPr indent="-342900" lvl="1" marL="914400" rtl="0" algn="l">
              <a:lnSpc>
                <a:spcPct val="115000"/>
              </a:lnSpc>
              <a:spcBef>
                <a:spcPts val="0"/>
              </a:spcBef>
              <a:spcAft>
                <a:spcPts val="0"/>
              </a:spcAft>
              <a:buSzPts val="1800"/>
              <a:buFont typeface="Oswald"/>
              <a:buChar char="○"/>
            </a:pPr>
            <a:r>
              <a:rPr lang="en" sz="1800">
                <a:latin typeface="Oswald"/>
                <a:ea typeface="Oswald"/>
                <a:cs typeface="Oswald"/>
                <a:sym typeface="Oswald"/>
              </a:rPr>
              <a:t>¿Cómo se propaga COVID-19? COVID-19 se propaga de persona a persona. Se cree que el virus se propaga entre personas que están en contacto cercano entre sí (a menos de 6 pies) a través de gotitas respiratorias producidas cuando una persona infectada tose o estornuda. También es posible que una persona pueda contraer COVID-19 tocando una superficie u objeto que tiene el virus y luego tocando su propia boca, nariz u ojos; sin embargo, esta no es la forma principal en que se cree que se propaga el virus.</a:t>
            </a:r>
            <a:endParaRPr sz="1800">
              <a:latin typeface="Oswald"/>
              <a:ea typeface="Oswald"/>
              <a:cs typeface="Oswald"/>
              <a:sym typeface="Oswa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6" name="Shape 166"/>
        <p:cNvGrpSpPr/>
        <p:nvPr/>
      </p:nvGrpSpPr>
      <p:grpSpPr>
        <a:xfrm>
          <a:off x="0" y="0"/>
          <a:ext cx="0" cy="0"/>
          <a:chOff x="0" y="0"/>
          <a:chExt cx="0" cy="0"/>
        </a:xfrm>
      </p:grpSpPr>
      <p:sp>
        <p:nvSpPr>
          <p:cNvPr id="167" name="Google Shape;167;p29"/>
          <p:cNvSpPr txBox="1"/>
          <p:nvPr>
            <p:ph type="title"/>
          </p:nvPr>
        </p:nvSpPr>
        <p:spPr>
          <a:xfrm>
            <a:off x="460950" y="2056046"/>
            <a:ext cx="8222100" cy="2034000"/>
          </a:xfrm>
          <a:prstGeom prst="rect">
            <a:avLst/>
          </a:prstGeom>
        </p:spPr>
        <p:txBody>
          <a:bodyPr anchorCtr="0" anchor="ctr" bIns="91425" lIns="91425" spcFirstLastPara="1" rIns="91425" wrap="square" tIns="91425">
            <a:noAutofit/>
          </a:bodyPr>
          <a:lstStyle/>
          <a:p>
            <a:pPr indent="0" lvl="0" marL="457200" rtl="0" algn="l">
              <a:lnSpc>
                <a:spcPct val="115000"/>
              </a:lnSpc>
              <a:spcBef>
                <a:spcPts val="0"/>
              </a:spcBef>
              <a:spcAft>
                <a:spcPts val="0"/>
              </a:spcAft>
              <a:buNone/>
            </a:pPr>
            <a:r>
              <a:rPr lang="en" sz="1800" u="sng">
                <a:solidFill>
                  <a:srgbClr val="000000"/>
                </a:solidFill>
                <a:latin typeface="Oswald"/>
                <a:ea typeface="Oswald"/>
                <a:cs typeface="Oswald"/>
                <a:sym typeface="Oswald"/>
              </a:rPr>
              <a:t>The questions and answers have been provided from the </a:t>
            </a:r>
            <a:r>
              <a:rPr i="1" lang="en" sz="1800" u="sng">
                <a:solidFill>
                  <a:srgbClr val="000000"/>
                </a:solidFill>
                <a:latin typeface="Oswald"/>
                <a:ea typeface="Oswald"/>
                <a:cs typeface="Oswald"/>
                <a:sym typeface="Oswald"/>
              </a:rPr>
              <a:t>RWJ Barnabas Health </a:t>
            </a:r>
            <a:r>
              <a:rPr lang="en" sz="1800" u="sng">
                <a:solidFill>
                  <a:srgbClr val="000000"/>
                </a:solidFill>
                <a:latin typeface="Oswald"/>
                <a:ea typeface="Oswald"/>
                <a:cs typeface="Oswald"/>
                <a:sym typeface="Oswald"/>
              </a:rPr>
              <a:t>website at RWJBH.ORG</a:t>
            </a:r>
            <a:endParaRPr sz="1800" u="sng">
              <a:solidFill>
                <a:srgbClr val="000000"/>
              </a:solidFill>
              <a:latin typeface="Oswald"/>
              <a:ea typeface="Oswald"/>
              <a:cs typeface="Oswald"/>
              <a:sym typeface="Oswald"/>
            </a:endParaRPr>
          </a:p>
          <a:p>
            <a:pPr indent="0" lvl="0" marL="457200" rtl="0" algn="l">
              <a:lnSpc>
                <a:spcPct val="115000"/>
              </a:lnSpc>
              <a:spcBef>
                <a:spcPts val="0"/>
              </a:spcBef>
              <a:spcAft>
                <a:spcPts val="0"/>
              </a:spcAft>
              <a:buNone/>
            </a:pPr>
            <a:r>
              <a:rPr lang="en" sz="1800" u="sng">
                <a:solidFill>
                  <a:srgbClr val="000000"/>
                </a:solidFill>
                <a:latin typeface="Oswald"/>
                <a:ea typeface="Oswald"/>
                <a:cs typeface="Oswald"/>
                <a:sym typeface="Oswald"/>
              </a:rPr>
              <a:t>Las preguntas y respuestas se han proporcionado desde el sitio web de </a:t>
            </a:r>
            <a:r>
              <a:rPr i="1" lang="en" sz="1800" u="sng">
                <a:solidFill>
                  <a:srgbClr val="000000"/>
                </a:solidFill>
                <a:latin typeface="Oswald"/>
                <a:ea typeface="Oswald"/>
                <a:cs typeface="Oswald"/>
                <a:sym typeface="Oswald"/>
              </a:rPr>
              <a:t>RWJ Barnabas Health</a:t>
            </a:r>
            <a:r>
              <a:rPr lang="en" sz="1800" u="sng">
                <a:solidFill>
                  <a:srgbClr val="000000"/>
                </a:solidFill>
                <a:latin typeface="Oswald"/>
                <a:ea typeface="Oswald"/>
                <a:cs typeface="Oswald"/>
                <a:sym typeface="Oswald"/>
              </a:rPr>
              <a:t> en RWJBH.ORG</a:t>
            </a:r>
            <a:endParaRPr sz="1800" u="sng">
              <a:solidFill>
                <a:srgbClr val="000000"/>
              </a:solidFill>
              <a:latin typeface="Oswald"/>
              <a:ea typeface="Oswald"/>
              <a:cs typeface="Oswald"/>
              <a:sym typeface="Oswald"/>
            </a:endParaRPr>
          </a:p>
          <a:p>
            <a:pPr indent="0" lvl="0" marL="0" rtl="0" algn="ctr">
              <a:lnSpc>
                <a:spcPct val="115000"/>
              </a:lnSpc>
              <a:spcBef>
                <a:spcPts val="0"/>
              </a:spcBef>
              <a:spcAft>
                <a:spcPts val="0"/>
              </a:spcAft>
              <a:buNone/>
            </a:pPr>
            <a:r>
              <a:rPr lang="en" sz="1800">
                <a:solidFill>
                  <a:srgbClr val="000000"/>
                </a:solidFill>
                <a:latin typeface="Oswald"/>
                <a:ea typeface="Oswald"/>
                <a:cs typeface="Oswald"/>
                <a:sym typeface="Oswald"/>
              </a:rPr>
              <a:t>Works Cited</a:t>
            </a:r>
            <a:endParaRPr sz="1800">
              <a:solidFill>
                <a:srgbClr val="000000"/>
              </a:solidFill>
              <a:latin typeface="Oswald"/>
              <a:ea typeface="Oswald"/>
              <a:cs typeface="Oswald"/>
              <a:sym typeface="Oswald"/>
            </a:endParaRPr>
          </a:p>
          <a:p>
            <a:pPr indent="0" lvl="0" marL="0" rtl="0" algn="l">
              <a:lnSpc>
                <a:spcPct val="115000"/>
              </a:lnSpc>
              <a:spcBef>
                <a:spcPts val="0"/>
              </a:spcBef>
              <a:spcAft>
                <a:spcPts val="0"/>
              </a:spcAft>
              <a:buNone/>
            </a:pPr>
            <a:r>
              <a:rPr lang="en" sz="1800">
                <a:solidFill>
                  <a:srgbClr val="000000"/>
                </a:solidFill>
                <a:latin typeface="Oswald"/>
                <a:ea typeface="Oswald"/>
                <a:cs typeface="Oswald"/>
                <a:sym typeface="Oswald"/>
              </a:rPr>
              <a:t>“Coronavirus (COVID-19) Q&amp;A.” </a:t>
            </a:r>
            <a:endParaRPr sz="1800">
              <a:solidFill>
                <a:srgbClr val="000000"/>
              </a:solidFill>
              <a:latin typeface="Oswald"/>
              <a:ea typeface="Oswald"/>
              <a:cs typeface="Oswald"/>
              <a:sym typeface="Oswald"/>
            </a:endParaRPr>
          </a:p>
          <a:p>
            <a:pPr indent="0" lvl="0" marL="0" rtl="0" algn="l">
              <a:lnSpc>
                <a:spcPct val="115000"/>
              </a:lnSpc>
              <a:spcBef>
                <a:spcPts val="0"/>
              </a:spcBef>
              <a:spcAft>
                <a:spcPts val="0"/>
              </a:spcAft>
              <a:buNone/>
            </a:pPr>
            <a:r>
              <a:rPr lang="en" sz="1800">
                <a:solidFill>
                  <a:srgbClr val="000000"/>
                </a:solidFill>
                <a:latin typeface="Oswald"/>
                <a:ea typeface="Oswald"/>
                <a:cs typeface="Oswald"/>
                <a:sym typeface="Oswald"/>
              </a:rPr>
              <a:t>RWJBarnabas Health, www.rwjbh.org/patients-visitors/what-you-need-to-know-about-covid-19/questions-and-answers-about-covid-19/.</a:t>
            </a:r>
            <a:endParaRPr sz="1800">
              <a:solidFill>
                <a:srgbClr val="000000"/>
              </a:solidFill>
              <a:latin typeface="Oswald"/>
              <a:ea typeface="Oswald"/>
              <a:cs typeface="Oswald"/>
              <a:sym typeface="Oswald"/>
            </a:endParaRPr>
          </a:p>
          <a:p>
            <a:pPr indent="0" lvl="0" marL="0" rtl="0" algn="l">
              <a:lnSpc>
                <a:spcPct val="115000"/>
              </a:lnSpc>
              <a:spcBef>
                <a:spcPts val="0"/>
              </a:spcBef>
              <a:spcAft>
                <a:spcPts val="0"/>
              </a:spcAft>
              <a:buNone/>
            </a:pPr>
            <a:r>
              <a:t/>
            </a:r>
            <a:endParaRPr sz="1800">
              <a:solidFill>
                <a:srgbClr val="000000"/>
              </a:solidFill>
              <a:latin typeface="Oswald"/>
              <a:ea typeface="Oswald"/>
              <a:cs typeface="Oswald"/>
              <a:sym typeface="Oswald"/>
            </a:endParaRPr>
          </a:p>
          <a:p>
            <a:pPr indent="0" lvl="0" marL="0" rtl="0" algn="l">
              <a:spcBef>
                <a:spcPts val="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1" name="Shape 171"/>
        <p:cNvGrpSpPr/>
        <p:nvPr/>
      </p:nvGrpSpPr>
      <p:grpSpPr>
        <a:xfrm>
          <a:off x="0" y="0"/>
          <a:ext cx="0" cy="0"/>
          <a:chOff x="0" y="0"/>
          <a:chExt cx="0" cy="0"/>
        </a:xfrm>
      </p:grpSpPr>
      <p:pic>
        <p:nvPicPr>
          <p:cNvPr id="172" name="Google Shape;172;p30"/>
          <p:cNvPicPr preferRelativeResize="0"/>
          <p:nvPr/>
        </p:nvPicPr>
        <p:blipFill>
          <a:blip r:embed="rId3">
            <a:alphaModFix/>
          </a:blip>
          <a:stretch>
            <a:fillRect/>
          </a:stretch>
        </p:blipFill>
        <p:spPr>
          <a:xfrm>
            <a:off x="152400" y="152400"/>
            <a:ext cx="3421114" cy="4838702"/>
          </a:xfrm>
          <a:prstGeom prst="rect">
            <a:avLst/>
          </a:prstGeom>
          <a:noFill/>
          <a:ln>
            <a:noFill/>
          </a:ln>
        </p:spPr>
      </p:pic>
      <p:pic>
        <p:nvPicPr>
          <p:cNvPr id="173" name="Google Shape;173;p30"/>
          <p:cNvPicPr preferRelativeResize="0"/>
          <p:nvPr/>
        </p:nvPicPr>
        <p:blipFill>
          <a:blip r:embed="rId4">
            <a:alphaModFix/>
          </a:blip>
          <a:stretch>
            <a:fillRect/>
          </a:stretch>
        </p:blipFill>
        <p:spPr>
          <a:xfrm>
            <a:off x="4781411" y="152400"/>
            <a:ext cx="3726829" cy="483870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7" name="Shape 177"/>
        <p:cNvGrpSpPr/>
        <p:nvPr/>
      </p:nvGrpSpPr>
      <p:grpSpPr>
        <a:xfrm>
          <a:off x="0" y="0"/>
          <a:ext cx="0" cy="0"/>
          <a:chOff x="0" y="0"/>
          <a:chExt cx="0" cy="0"/>
        </a:xfrm>
      </p:grpSpPr>
      <p:pic>
        <p:nvPicPr>
          <p:cNvPr id="178" name="Google Shape;178;p31"/>
          <p:cNvPicPr preferRelativeResize="0"/>
          <p:nvPr/>
        </p:nvPicPr>
        <p:blipFill rotWithShape="1">
          <a:blip r:embed="rId3">
            <a:alphaModFix/>
          </a:blip>
          <a:srcRect b="9477" l="0" r="0" t="0"/>
          <a:stretch/>
        </p:blipFill>
        <p:spPr>
          <a:xfrm>
            <a:off x="0" y="0"/>
            <a:ext cx="9144001" cy="5143500"/>
          </a:xfrm>
          <a:prstGeom prst="rect">
            <a:avLst/>
          </a:prstGeom>
          <a:noFill/>
          <a:ln>
            <a:noFill/>
          </a:ln>
        </p:spPr>
      </p:pic>
      <p:sp>
        <p:nvSpPr>
          <p:cNvPr id="179" name="Google Shape;179;p31"/>
          <p:cNvSpPr txBox="1"/>
          <p:nvPr>
            <p:ph type="title"/>
          </p:nvPr>
        </p:nvSpPr>
        <p:spPr>
          <a:xfrm>
            <a:off x="1458453" y="368770"/>
            <a:ext cx="6227100" cy="4701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2400">
                <a:latin typeface="Oswald"/>
                <a:ea typeface="Oswald"/>
                <a:cs typeface="Oswald"/>
                <a:sym typeface="Oswald"/>
              </a:rPr>
              <a:t>Nothing in life is to be feared, it is only to be understood. Now is the time to understand more, so that we may fear less. “Stay home , stay healthy, and don’t expose your love ones”</a:t>
            </a:r>
            <a:endParaRPr sz="2400">
              <a:latin typeface="Oswald"/>
              <a:ea typeface="Oswald"/>
              <a:cs typeface="Oswald"/>
              <a:sym typeface="Oswald"/>
            </a:endParaRPr>
          </a:p>
          <a:p>
            <a:pPr indent="0" lvl="0" marL="0" rtl="0" algn="l">
              <a:spcBef>
                <a:spcPts val="0"/>
              </a:spcBef>
              <a:spcAft>
                <a:spcPts val="0"/>
              </a:spcAft>
              <a:buNone/>
            </a:pPr>
            <a:r>
              <a:t/>
            </a:r>
            <a:endParaRPr sz="2400">
              <a:latin typeface="Oswald"/>
              <a:ea typeface="Oswald"/>
              <a:cs typeface="Oswald"/>
              <a:sym typeface="Oswald"/>
            </a:endParaRPr>
          </a:p>
          <a:p>
            <a:pPr indent="0" lvl="0" marL="0" rtl="0" algn="l">
              <a:spcBef>
                <a:spcPts val="0"/>
              </a:spcBef>
              <a:spcAft>
                <a:spcPts val="0"/>
              </a:spcAft>
              <a:buNone/>
            </a:pPr>
            <a:r>
              <a:rPr lang="en" sz="2400">
                <a:latin typeface="Oswald"/>
                <a:ea typeface="Oswald"/>
                <a:cs typeface="Oswald"/>
                <a:sym typeface="Oswald"/>
              </a:rPr>
              <a:t>No hay que temer a nada en la vida, solo hay que entenderlo.  Ahora es el momento de entender más, para que podamos temer menos.  "Quédese en casa, manténgase saludable y no exponga a sus seres queridos"</a:t>
            </a:r>
            <a:endParaRPr sz="2400">
              <a:latin typeface="Oswald"/>
              <a:ea typeface="Oswald"/>
              <a:cs typeface="Oswald"/>
              <a:sym typeface="Oswald"/>
            </a:endParaRPr>
          </a:p>
          <a:p>
            <a:pPr indent="0" lvl="0" marL="0" rtl="0" algn="l">
              <a:spcBef>
                <a:spcPts val="0"/>
              </a:spcBef>
              <a:spcAft>
                <a:spcPts val="0"/>
              </a:spcAft>
              <a:buNone/>
            </a:pPr>
            <a:r>
              <a:t/>
            </a:r>
            <a:endParaRPr sz="2400">
              <a:latin typeface="Oswald"/>
              <a:ea typeface="Oswald"/>
              <a:cs typeface="Oswald"/>
              <a:sym typeface="Oswa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 name="Shape 72"/>
        <p:cNvGrpSpPr/>
        <p:nvPr/>
      </p:nvGrpSpPr>
      <p:grpSpPr>
        <a:xfrm>
          <a:off x="0" y="0"/>
          <a:ext cx="0" cy="0"/>
          <a:chOff x="0" y="0"/>
          <a:chExt cx="0" cy="0"/>
        </a:xfrm>
      </p:grpSpPr>
      <p:pic>
        <p:nvPicPr>
          <p:cNvPr id="73" name="Google Shape;73;p14"/>
          <p:cNvPicPr preferRelativeResize="0"/>
          <p:nvPr/>
        </p:nvPicPr>
        <p:blipFill rotWithShape="1">
          <a:blip r:embed="rId3">
            <a:alphaModFix/>
          </a:blip>
          <a:srcRect b="0" l="24876" r="24876" t="0"/>
          <a:stretch/>
        </p:blipFill>
        <p:spPr>
          <a:xfrm>
            <a:off x="-9150" y="0"/>
            <a:ext cx="4594496" cy="5143502"/>
          </a:xfrm>
          <a:prstGeom prst="rect">
            <a:avLst/>
          </a:prstGeom>
          <a:noFill/>
          <a:ln>
            <a:noFill/>
          </a:ln>
        </p:spPr>
      </p:pic>
      <p:sp>
        <p:nvSpPr>
          <p:cNvPr id="74" name="Google Shape;74;p14"/>
          <p:cNvSpPr txBox="1"/>
          <p:nvPr>
            <p:ph type="title"/>
          </p:nvPr>
        </p:nvSpPr>
        <p:spPr>
          <a:xfrm>
            <a:off x="265492" y="1379544"/>
            <a:ext cx="4045200" cy="2384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en" sz="3800">
                <a:solidFill>
                  <a:schemeClr val="lt1"/>
                </a:solidFill>
                <a:latin typeface="Oswald"/>
                <a:ea typeface="Oswald"/>
                <a:cs typeface="Oswald"/>
                <a:sym typeface="Oswald"/>
              </a:rPr>
              <a:t>What is COVID-19?</a:t>
            </a:r>
            <a:endParaRPr b="1" sz="3800">
              <a:solidFill>
                <a:schemeClr val="lt1"/>
              </a:solidFill>
              <a:latin typeface="Oswald"/>
              <a:ea typeface="Oswald"/>
              <a:cs typeface="Oswald"/>
              <a:sym typeface="Oswald"/>
            </a:endParaRPr>
          </a:p>
          <a:p>
            <a:pPr indent="0" lvl="0" marL="0" rtl="0" algn="ctr">
              <a:spcBef>
                <a:spcPts val="0"/>
              </a:spcBef>
              <a:spcAft>
                <a:spcPts val="0"/>
              </a:spcAft>
              <a:buNone/>
            </a:pPr>
            <a:r>
              <a:rPr b="1" lang="en" sz="3800">
                <a:solidFill>
                  <a:schemeClr val="lt1"/>
                </a:solidFill>
                <a:latin typeface="Oswald"/>
                <a:ea typeface="Oswald"/>
                <a:cs typeface="Oswald"/>
                <a:sym typeface="Oswald"/>
              </a:rPr>
              <a:t>¿Que es el COVID-19?</a:t>
            </a:r>
            <a:endParaRPr b="1" sz="3800">
              <a:solidFill>
                <a:schemeClr val="lt1"/>
              </a:solidFill>
              <a:latin typeface="Oswald"/>
              <a:ea typeface="Oswald"/>
              <a:cs typeface="Oswald"/>
              <a:sym typeface="Oswald"/>
            </a:endParaRPr>
          </a:p>
        </p:txBody>
      </p:sp>
      <p:sp>
        <p:nvSpPr>
          <p:cNvPr id="75" name="Google Shape;75;p14"/>
          <p:cNvSpPr txBox="1"/>
          <p:nvPr>
            <p:ph idx="2" type="body"/>
          </p:nvPr>
        </p:nvSpPr>
        <p:spPr>
          <a:xfrm>
            <a:off x="4966850" y="301500"/>
            <a:ext cx="3837000" cy="4842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1900">
                <a:latin typeface="Oswald"/>
                <a:ea typeface="Oswald"/>
                <a:cs typeface="Oswald"/>
                <a:sym typeface="Oswald"/>
              </a:rPr>
              <a:t>Coronavirus disease 2019 (COVID-19) is a respiratory illness that can spread from person to person. The virus that causes COVID-19 is a novel coronavirus that was first identified during an investigation into an outbreak in Wuhan, China.</a:t>
            </a:r>
            <a:endParaRPr sz="1900">
              <a:latin typeface="Oswald"/>
              <a:ea typeface="Oswald"/>
              <a:cs typeface="Oswald"/>
              <a:sym typeface="Oswald"/>
            </a:endParaRPr>
          </a:p>
          <a:p>
            <a:pPr indent="0" lvl="0" marL="0" rtl="0" algn="l">
              <a:spcBef>
                <a:spcPts val="1600"/>
              </a:spcBef>
              <a:spcAft>
                <a:spcPts val="1600"/>
              </a:spcAft>
              <a:buNone/>
            </a:pPr>
            <a:r>
              <a:rPr lang="en" sz="1900">
                <a:latin typeface="Oswald"/>
                <a:ea typeface="Oswald"/>
                <a:cs typeface="Oswald"/>
                <a:sym typeface="Oswald"/>
              </a:rPr>
              <a:t>La enfermedad por coronavirus 2019 (COVID-19) es una enfermedad respiratoria que puede transmitirse de persona a persona.  El virus que causa COVID-19 es un nuevo coronavirus que se identificó por primera vez durante una investigación sobre un brote en Wuhan, China.</a:t>
            </a:r>
            <a:endParaRPr sz="1900">
              <a:latin typeface="Oswald"/>
              <a:ea typeface="Oswald"/>
              <a:cs typeface="Oswald"/>
              <a:sym typeface="Oswa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3" name="Shape 183"/>
        <p:cNvGrpSpPr/>
        <p:nvPr/>
      </p:nvGrpSpPr>
      <p:grpSpPr>
        <a:xfrm>
          <a:off x="0" y="0"/>
          <a:ext cx="0" cy="0"/>
          <a:chOff x="0" y="0"/>
          <a:chExt cx="0" cy="0"/>
        </a:xfrm>
      </p:grpSpPr>
      <p:sp>
        <p:nvSpPr>
          <p:cNvPr id="184" name="Google Shape;184;p32"/>
          <p:cNvSpPr txBox="1"/>
          <p:nvPr/>
        </p:nvSpPr>
        <p:spPr>
          <a:xfrm>
            <a:off x="927450" y="808078"/>
            <a:ext cx="7289100" cy="2936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800">
                <a:latin typeface="Oswald"/>
                <a:ea typeface="Oswald"/>
                <a:cs typeface="Oswald"/>
                <a:sym typeface="Oswald"/>
              </a:rPr>
              <a:t>this presentation has been created thanks to the Avanza group at Bend senior </a:t>
            </a:r>
            <a:r>
              <a:rPr lang="en" sz="1800">
                <a:latin typeface="Oswald"/>
                <a:ea typeface="Oswald"/>
                <a:cs typeface="Oswald"/>
                <a:sym typeface="Oswald"/>
              </a:rPr>
              <a:t>high school</a:t>
            </a:r>
            <a:r>
              <a:rPr lang="en" sz="1800">
                <a:latin typeface="Oswald"/>
                <a:ea typeface="Oswald"/>
                <a:cs typeface="Oswald"/>
                <a:sym typeface="Oswald"/>
              </a:rPr>
              <a:t>:</a:t>
            </a:r>
            <a:endParaRPr sz="1800">
              <a:latin typeface="Oswald"/>
              <a:ea typeface="Oswald"/>
              <a:cs typeface="Oswald"/>
              <a:sym typeface="Oswald"/>
            </a:endParaRPr>
          </a:p>
          <a:p>
            <a:pPr indent="0" lvl="0" marL="0" rtl="0" algn="ctr">
              <a:spcBef>
                <a:spcPts val="0"/>
              </a:spcBef>
              <a:spcAft>
                <a:spcPts val="0"/>
              </a:spcAft>
              <a:buNone/>
            </a:pPr>
            <a:r>
              <a:rPr lang="en" sz="1800">
                <a:latin typeface="Oswald"/>
                <a:ea typeface="Oswald"/>
                <a:cs typeface="Oswald"/>
                <a:sym typeface="Oswald"/>
              </a:rPr>
              <a:t>Esta presentación ha sido creada Gracias al grupo de Avanza de Bend senior High school:</a:t>
            </a:r>
            <a:endParaRPr sz="1800">
              <a:latin typeface="Oswald"/>
              <a:ea typeface="Oswald"/>
              <a:cs typeface="Oswald"/>
              <a:sym typeface="Oswald"/>
            </a:endParaRPr>
          </a:p>
          <a:p>
            <a:pPr indent="0" lvl="0" marL="0" rtl="0" algn="ctr">
              <a:spcBef>
                <a:spcPts val="0"/>
              </a:spcBef>
              <a:spcAft>
                <a:spcPts val="0"/>
              </a:spcAft>
              <a:buNone/>
            </a:pPr>
            <a:r>
              <a:t/>
            </a:r>
            <a:endParaRPr sz="1800">
              <a:latin typeface="Oswald"/>
              <a:ea typeface="Oswald"/>
              <a:cs typeface="Oswald"/>
              <a:sym typeface="Oswald"/>
            </a:endParaRPr>
          </a:p>
          <a:p>
            <a:pPr indent="0" lvl="0" marL="0" rtl="0" algn="ctr">
              <a:spcBef>
                <a:spcPts val="0"/>
              </a:spcBef>
              <a:spcAft>
                <a:spcPts val="0"/>
              </a:spcAft>
              <a:buNone/>
            </a:pPr>
            <a:r>
              <a:rPr lang="en" sz="1800">
                <a:latin typeface="Oswald"/>
                <a:ea typeface="Oswald"/>
                <a:cs typeface="Oswald"/>
                <a:sym typeface="Oswald"/>
              </a:rPr>
              <a:t>Dafne Rivas M.</a:t>
            </a:r>
            <a:endParaRPr sz="1800">
              <a:latin typeface="Oswald"/>
              <a:ea typeface="Oswald"/>
              <a:cs typeface="Oswald"/>
              <a:sym typeface="Oswald"/>
            </a:endParaRPr>
          </a:p>
          <a:p>
            <a:pPr indent="0" lvl="0" marL="0" rtl="0" algn="ctr">
              <a:spcBef>
                <a:spcPts val="0"/>
              </a:spcBef>
              <a:spcAft>
                <a:spcPts val="0"/>
              </a:spcAft>
              <a:buNone/>
            </a:pPr>
            <a:r>
              <a:rPr lang="en" sz="1800">
                <a:latin typeface="Oswald"/>
                <a:ea typeface="Oswald"/>
                <a:cs typeface="Oswald"/>
                <a:sym typeface="Oswald"/>
              </a:rPr>
              <a:t>Estefanie Gonzalez </a:t>
            </a:r>
            <a:endParaRPr sz="1800">
              <a:latin typeface="Oswald"/>
              <a:ea typeface="Oswald"/>
              <a:cs typeface="Oswald"/>
              <a:sym typeface="Oswald"/>
            </a:endParaRPr>
          </a:p>
          <a:p>
            <a:pPr indent="0" lvl="0" marL="0" rtl="0" algn="ctr">
              <a:spcBef>
                <a:spcPts val="0"/>
              </a:spcBef>
              <a:spcAft>
                <a:spcPts val="0"/>
              </a:spcAft>
              <a:buNone/>
            </a:pPr>
            <a:r>
              <a:rPr lang="en" sz="1800">
                <a:latin typeface="Oswald"/>
                <a:ea typeface="Oswald"/>
                <a:cs typeface="Oswald"/>
                <a:sym typeface="Oswald"/>
              </a:rPr>
              <a:t>Francisco Guevara </a:t>
            </a:r>
            <a:endParaRPr sz="1800">
              <a:latin typeface="Oswald"/>
              <a:ea typeface="Oswald"/>
              <a:cs typeface="Oswald"/>
              <a:sym typeface="Oswald"/>
            </a:endParaRPr>
          </a:p>
          <a:p>
            <a:pPr indent="0" lvl="0" marL="0" rtl="0" algn="ctr">
              <a:spcBef>
                <a:spcPts val="0"/>
              </a:spcBef>
              <a:spcAft>
                <a:spcPts val="0"/>
              </a:spcAft>
              <a:buNone/>
            </a:pPr>
            <a:r>
              <a:rPr lang="en" sz="1800">
                <a:latin typeface="Oswald"/>
                <a:ea typeface="Oswald"/>
                <a:cs typeface="Oswald"/>
                <a:sym typeface="Oswald"/>
              </a:rPr>
              <a:t>Joana Guzmán </a:t>
            </a:r>
            <a:endParaRPr sz="1800">
              <a:latin typeface="Oswald"/>
              <a:ea typeface="Oswald"/>
              <a:cs typeface="Oswald"/>
              <a:sym typeface="Oswald"/>
            </a:endParaRPr>
          </a:p>
          <a:p>
            <a:pPr indent="0" lvl="0" marL="0" rtl="0" algn="ctr">
              <a:spcBef>
                <a:spcPts val="0"/>
              </a:spcBef>
              <a:spcAft>
                <a:spcPts val="0"/>
              </a:spcAft>
              <a:buNone/>
            </a:pPr>
            <a:r>
              <a:rPr lang="en" sz="1800">
                <a:latin typeface="Oswald"/>
                <a:ea typeface="Oswald"/>
                <a:cs typeface="Oswald"/>
                <a:sym typeface="Oswald"/>
              </a:rPr>
              <a:t>Arely Ballon </a:t>
            </a:r>
            <a:endParaRPr sz="1800">
              <a:latin typeface="Oswald"/>
              <a:ea typeface="Oswald"/>
              <a:cs typeface="Oswald"/>
              <a:sym typeface="Oswald"/>
            </a:endParaRPr>
          </a:p>
          <a:p>
            <a:pPr indent="0" lvl="0" marL="0" rtl="0" algn="ctr">
              <a:spcBef>
                <a:spcPts val="0"/>
              </a:spcBef>
              <a:spcAft>
                <a:spcPts val="0"/>
              </a:spcAft>
              <a:buNone/>
            </a:pPr>
            <a:r>
              <a:rPr lang="en" sz="1800">
                <a:latin typeface="Oswald"/>
                <a:ea typeface="Oswald"/>
                <a:cs typeface="Oswald"/>
                <a:sym typeface="Oswald"/>
              </a:rPr>
              <a:t>Raul Mancilla </a:t>
            </a:r>
            <a:endParaRPr sz="1800">
              <a:latin typeface="Oswald"/>
              <a:ea typeface="Oswald"/>
              <a:cs typeface="Oswald"/>
              <a:sym typeface="Oswald"/>
            </a:endParaRPr>
          </a:p>
          <a:p>
            <a:pPr indent="0" lvl="0" marL="0" rtl="0" algn="ctr">
              <a:spcBef>
                <a:spcPts val="0"/>
              </a:spcBef>
              <a:spcAft>
                <a:spcPts val="0"/>
              </a:spcAft>
              <a:buNone/>
            </a:pPr>
            <a:r>
              <a:rPr lang="en" sz="1800">
                <a:latin typeface="Oswald"/>
                <a:ea typeface="Oswald"/>
                <a:cs typeface="Oswald"/>
                <a:sym typeface="Oswald"/>
              </a:rPr>
              <a:t>Serena Blackwood</a:t>
            </a:r>
            <a:endParaRPr sz="1800">
              <a:latin typeface="Oswald"/>
              <a:ea typeface="Oswald"/>
              <a:cs typeface="Oswald"/>
              <a:sym typeface="Oswald"/>
            </a:endParaRPr>
          </a:p>
          <a:p>
            <a:pPr indent="0" lvl="0" marL="0" rtl="0" algn="ctr">
              <a:spcBef>
                <a:spcPts val="0"/>
              </a:spcBef>
              <a:spcAft>
                <a:spcPts val="0"/>
              </a:spcAft>
              <a:buNone/>
            </a:pPr>
            <a:r>
              <a:rPr lang="en" sz="1800">
                <a:latin typeface="Oswald"/>
                <a:ea typeface="Oswald"/>
                <a:cs typeface="Oswald"/>
                <a:sym typeface="Oswald"/>
              </a:rPr>
              <a:t>Melissa Hernandez</a:t>
            </a:r>
            <a:endParaRPr sz="1800">
              <a:latin typeface="Oswald"/>
              <a:ea typeface="Oswald"/>
              <a:cs typeface="Oswald"/>
              <a:sym typeface="Oswa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9" name="Shape 79"/>
        <p:cNvGrpSpPr/>
        <p:nvPr/>
      </p:nvGrpSpPr>
      <p:grpSpPr>
        <a:xfrm>
          <a:off x="0" y="0"/>
          <a:ext cx="0" cy="0"/>
          <a:chOff x="0" y="0"/>
          <a:chExt cx="0" cy="0"/>
        </a:xfrm>
      </p:grpSpPr>
      <p:sp>
        <p:nvSpPr>
          <p:cNvPr id="80" name="Google Shape;80;p15"/>
          <p:cNvSpPr txBox="1"/>
          <p:nvPr>
            <p:ph type="ctrTitle"/>
          </p:nvPr>
        </p:nvSpPr>
        <p:spPr>
          <a:xfrm>
            <a:off x="390525" y="-6"/>
            <a:ext cx="8222100" cy="933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500">
                <a:latin typeface="Oswald"/>
                <a:ea typeface="Oswald"/>
                <a:cs typeface="Oswald"/>
                <a:sym typeface="Oswald"/>
              </a:rPr>
              <a:t>What are severe complications from this virus?</a:t>
            </a:r>
            <a:endParaRPr sz="3500">
              <a:latin typeface="Oswald"/>
              <a:ea typeface="Oswald"/>
              <a:cs typeface="Oswald"/>
              <a:sym typeface="Oswald"/>
            </a:endParaRPr>
          </a:p>
        </p:txBody>
      </p:sp>
      <p:sp>
        <p:nvSpPr>
          <p:cNvPr id="81" name="Google Shape;81;p15"/>
          <p:cNvSpPr txBox="1"/>
          <p:nvPr/>
        </p:nvSpPr>
        <p:spPr>
          <a:xfrm>
            <a:off x="390525" y="933609"/>
            <a:ext cx="7793100" cy="93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200">
                <a:latin typeface="Oswald"/>
                <a:ea typeface="Oswald"/>
                <a:cs typeface="Oswald"/>
                <a:sym typeface="Oswald"/>
              </a:rPr>
              <a:t>Some patients have pneumonia in both lungs, multi-organ failure and in some cases death</a:t>
            </a:r>
            <a:endParaRPr sz="2200">
              <a:latin typeface="Oswald"/>
              <a:ea typeface="Oswald"/>
              <a:cs typeface="Oswald"/>
              <a:sym typeface="Oswald"/>
            </a:endParaRPr>
          </a:p>
        </p:txBody>
      </p:sp>
      <p:sp>
        <p:nvSpPr>
          <p:cNvPr id="82" name="Google Shape;82;p15"/>
          <p:cNvSpPr txBox="1"/>
          <p:nvPr/>
        </p:nvSpPr>
        <p:spPr>
          <a:xfrm>
            <a:off x="284399" y="1867200"/>
            <a:ext cx="8222100" cy="117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3500">
                <a:solidFill>
                  <a:srgbClr val="FFFFFF"/>
                </a:solidFill>
                <a:latin typeface="Oswald"/>
                <a:ea typeface="Oswald"/>
                <a:cs typeface="Oswald"/>
                <a:sym typeface="Oswald"/>
              </a:rPr>
              <a:t>¿Cuáles son las complicaciones graves de este virus?</a:t>
            </a:r>
            <a:endParaRPr sz="3500">
              <a:solidFill>
                <a:srgbClr val="FFFFFF"/>
              </a:solidFill>
              <a:latin typeface="Oswald"/>
              <a:ea typeface="Oswald"/>
              <a:cs typeface="Oswald"/>
              <a:sym typeface="Oswald"/>
            </a:endParaRPr>
          </a:p>
        </p:txBody>
      </p:sp>
      <p:sp>
        <p:nvSpPr>
          <p:cNvPr id="83" name="Google Shape;83;p15"/>
          <p:cNvSpPr txBox="1"/>
          <p:nvPr/>
        </p:nvSpPr>
        <p:spPr>
          <a:xfrm>
            <a:off x="505531" y="3045900"/>
            <a:ext cx="7867200" cy="117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200">
                <a:latin typeface="Oswald"/>
                <a:ea typeface="Oswald"/>
                <a:cs typeface="Oswald"/>
                <a:sym typeface="Oswald"/>
              </a:rPr>
              <a:t>Algunos pacientes tienen </a:t>
            </a:r>
            <a:r>
              <a:rPr lang="en" sz="2200">
                <a:latin typeface="Oswald"/>
                <a:ea typeface="Oswald"/>
                <a:cs typeface="Oswald"/>
                <a:sym typeface="Oswald"/>
              </a:rPr>
              <a:t>pulmonía </a:t>
            </a:r>
            <a:r>
              <a:rPr lang="en" sz="2200">
                <a:latin typeface="Oswald"/>
                <a:ea typeface="Oswald"/>
                <a:cs typeface="Oswald"/>
                <a:sym typeface="Oswald"/>
              </a:rPr>
              <a:t>en ambos pulmones, insuficiencia multiorgánica y, en algunos casos, muerte.</a:t>
            </a:r>
            <a:endParaRPr sz="2200">
              <a:latin typeface="Oswald"/>
              <a:ea typeface="Oswald"/>
              <a:cs typeface="Oswald"/>
              <a:sym typeface="Oswa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7" name="Shape 87"/>
        <p:cNvGrpSpPr/>
        <p:nvPr/>
      </p:nvGrpSpPr>
      <p:grpSpPr>
        <a:xfrm>
          <a:off x="0" y="0"/>
          <a:ext cx="0" cy="0"/>
          <a:chOff x="0" y="0"/>
          <a:chExt cx="0" cy="0"/>
        </a:xfrm>
      </p:grpSpPr>
      <p:pic>
        <p:nvPicPr>
          <p:cNvPr id="88" name="Google Shape;88;p16"/>
          <p:cNvPicPr preferRelativeResize="0"/>
          <p:nvPr/>
        </p:nvPicPr>
        <p:blipFill rotWithShape="1">
          <a:blip r:embed="rId3">
            <a:alphaModFix/>
          </a:blip>
          <a:srcRect b="4995" l="0" r="0" t="5004"/>
          <a:stretch/>
        </p:blipFill>
        <p:spPr>
          <a:xfrm>
            <a:off x="150" y="0"/>
            <a:ext cx="9144000" cy="5143500"/>
          </a:xfrm>
          <a:prstGeom prst="rect">
            <a:avLst/>
          </a:prstGeom>
          <a:noFill/>
          <a:ln>
            <a:noFill/>
          </a:ln>
        </p:spPr>
      </p:pic>
      <p:sp>
        <p:nvSpPr>
          <p:cNvPr id="89" name="Google Shape;89;p16"/>
          <p:cNvSpPr txBox="1"/>
          <p:nvPr>
            <p:ph type="title"/>
          </p:nvPr>
        </p:nvSpPr>
        <p:spPr>
          <a:xfrm>
            <a:off x="468375" y="532175"/>
            <a:ext cx="8566200" cy="4611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 sz="2600">
                <a:latin typeface="Oswald"/>
                <a:ea typeface="Oswald"/>
                <a:cs typeface="Oswald"/>
                <a:sym typeface="Oswald"/>
              </a:rPr>
              <a:t>This information has been provided by</a:t>
            </a:r>
            <a:endParaRPr b="1" sz="2600">
              <a:latin typeface="Oswald"/>
              <a:ea typeface="Oswald"/>
              <a:cs typeface="Oswald"/>
              <a:sym typeface="Oswald"/>
            </a:endParaRPr>
          </a:p>
          <a:p>
            <a:pPr indent="0" lvl="0" marL="0" rtl="0" algn="l">
              <a:spcBef>
                <a:spcPts val="0"/>
              </a:spcBef>
              <a:spcAft>
                <a:spcPts val="0"/>
              </a:spcAft>
              <a:buNone/>
            </a:pPr>
            <a:r>
              <a:rPr b="1" lang="en" sz="2600">
                <a:latin typeface="Oswald"/>
                <a:ea typeface="Oswald"/>
                <a:cs typeface="Oswald"/>
                <a:sym typeface="Oswald"/>
              </a:rPr>
              <a:t>Esta información ha sido proporcionada por</a:t>
            </a:r>
            <a:endParaRPr b="1" sz="2600">
              <a:latin typeface="Oswald"/>
              <a:ea typeface="Oswald"/>
              <a:cs typeface="Oswald"/>
              <a:sym typeface="Oswald"/>
            </a:endParaRPr>
          </a:p>
          <a:p>
            <a:pPr indent="0" lvl="0" marL="0" rtl="0" algn="l">
              <a:spcBef>
                <a:spcPts val="0"/>
              </a:spcBef>
              <a:spcAft>
                <a:spcPts val="0"/>
              </a:spcAft>
              <a:buNone/>
            </a:pPr>
            <a:r>
              <a:t/>
            </a:r>
            <a:endParaRPr b="1" sz="2600">
              <a:latin typeface="Oswald"/>
              <a:ea typeface="Oswald"/>
              <a:cs typeface="Oswald"/>
              <a:sym typeface="Oswald"/>
            </a:endParaRPr>
          </a:p>
          <a:p>
            <a:pPr indent="0" lvl="0" marL="0" rtl="0" algn="l">
              <a:spcBef>
                <a:spcPts val="0"/>
              </a:spcBef>
              <a:spcAft>
                <a:spcPts val="0"/>
              </a:spcAft>
              <a:buNone/>
            </a:pPr>
            <a:r>
              <a:rPr b="1" lang="en" sz="2600">
                <a:latin typeface="Oswald"/>
                <a:ea typeface="Oswald"/>
                <a:cs typeface="Oswald"/>
                <a:sym typeface="Oswald"/>
              </a:rPr>
              <a:t>Johns Hopkins Medicine</a:t>
            </a:r>
            <a:endParaRPr b="1" sz="2600">
              <a:latin typeface="Oswald"/>
              <a:ea typeface="Oswald"/>
              <a:cs typeface="Oswald"/>
              <a:sym typeface="Oswald"/>
            </a:endParaRPr>
          </a:p>
          <a:p>
            <a:pPr indent="0" lvl="0" marL="0" rtl="0" algn="l">
              <a:spcBef>
                <a:spcPts val="0"/>
              </a:spcBef>
              <a:spcAft>
                <a:spcPts val="0"/>
              </a:spcAft>
              <a:buNone/>
            </a:pPr>
            <a:r>
              <a:t/>
            </a:r>
            <a:endParaRPr b="1" sz="2600">
              <a:latin typeface="Oswald"/>
              <a:ea typeface="Oswald"/>
              <a:cs typeface="Oswald"/>
              <a:sym typeface="Oswald"/>
            </a:endParaRPr>
          </a:p>
          <a:p>
            <a:pPr indent="0" lvl="0" marL="0" rtl="0" algn="l">
              <a:spcBef>
                <a:spcPts val="0"/>
              </a:spcBef>
              <a:spcAft>
                <a:spcPts val="0"/>
              </a:spcAft>
              <a:buNone/>
            </a:pPr>
            <a:r>
              <a:rPr b="1" lang="en" sz="2600" u="sng">
                <a:solidFill>
                  <a:schemeClr val="hlink"/>
                </a:solidFill>
                <a:latin typeface="Oswald"/>
                <a:ea typeface="Oswald"/>
                <a:cs typeface="Oswald"/>
                <a:sym typeface="Oswald"/>
                <a:hlinkClick r:id="rId4"/>
              </a:rPr>
              <a:t>https://www.hopkinsmedicine.org/health/conditions-and-diseases/coronavirus</a:t>
            </a:r>
            <a:endParaRPr b="1" sz="2600">
              <a:latin typeface="Oswald"/>
              <a:ea typeface="Oswald"/>
              <a:cs typeface="Oswald"/>
              <a:sym typeface="Oswald"/>
            </a:endParaRPr>
          </a:p>
          <a:p>
            <a:pPr indent="0" lvl="0" marL="0" rtl="0" algn="l">
              <a:spcBef>
                <a:spcPts val="0"/>
              </a:spcBef>
              <a:spcAft>
                <a:spcPts val="0"/>
              </a:spcAft>
              <a:buNone/>
            </a:pPr>
            <a:r>
              <a:t/>
            </a:r>
            <a:endParaRPr b="1" sz="2600">
              <a:latin typeface="Oswald"/>
              <a:ea typeface="Oswald"/>
              <a:cs typeface="Oswald"/>
              <a:sym typeface="Oswald"/>
            </a:endParaRPr>
          </a:p>
          <a:p>
            <a:pPr indent="0" lvl="0" marL="0" rtl="0" algn="l">
              <a:spcBef>
                <a:spcPts val="0"/>
              </a:spcBef>
              <a:spcAft>
                <a:spcPts val="0"/>
              </a:spcAft>
              <a:buNone/>
            </a:pPr>
            <a:r>
              <a:rPr b="1" lang="en" sz="2600">
                <a:latin typeface="Oswald"/>
                <a:ea typeface="Oswald"/>
                <a:cs typeface="Oswald"/>
                <a:sym typeface="Oswald"/>
              </a:rPr>
              <a:t>information and data presented is until May 19 2020</a:t>
            </a:r>
            <a:endParaRPr b="1" sz="2600">
              <a:latin typeface="Oswald"/>
              <a:ea typeface="Oswald"/>
              <a:cs typeface="Oswald"/>
              <a:sym typeface="Oswald"/>
            </a:endParaRPr>
          </a:p>
          <a:p>
            <a:pPr indent="0" lvl="0" marL="0" rtl="0" algn="l">
              <a:spcBef>
                <a:spcPts val="0"/>
              </a:spcBef>
              <a:spcAft>
                <a:spcPts val="0"/>
              </a:spcAft>
              <a:buNone/>
            </a:pPr>
            <a:r>
              <a:t/>
            </a:r>
            <a:endParaRPr b="1" sz="2600">
              <a:latin typeface="Oswald"/>
              <a:ea typeface="Oswald"/>
              <a:cs typeface="Oswald"/>
              <a:sym typeface="Oswald"/>
            </a:endParaRPr>
          </a:p>
          <a:p>
            <a:pPr indent="0" lvl="0" marL="0" rtl="0" algn="l">
              <a:spcBef>
                <a:spcPts val="0"/>
              </a:spcBef>
              <a:spcAft>
                <a:spcPts val="0"/>
              </a:spcAft>
              <a:buNone/>
            </a:pPr>
            <a:r>
              <a:rPr b="1" lang="en" sz="2600">
                <a:latin typeface="Oswald"/>
                <a:ea typeface="Oswald"/>
                <a:cs typeface="Oswald"/>
                <a:sym typeface="Oswald"/>
              </a:rPr>
              <a:t>La información y los datos presentados son hasta el 19 de mayo de 2020</a:t>
            </a:r>
            <a:endParaRPr b="1" sz="2600">
              <a:latin typeface="Oswald"/>
              <a:ea typeface="Oswald"/>
              <a:cs typeface="Oswald"/>
              <a:sym typeface="Oswald"/>
            </a:endParaRPr>
          </a:p>
          <a:p>
            <a:pPr indent="0" lvl="0" marL="0" rtl="0" algn="l">
              <a:spcBef>
                <a:spcPts val="0"/>
              </a:spcBef>
              <a:spcAft>
                <a:spcPts val="0"/>
              </a:spcAft>
              <a:buNone/>
            </a:pPr>
            <a:r>
              <a:t/>
            </a:r>
            <a:endParaRPr b="1" sz="2600">
              <a:latin typeface="Oswald"/>
              <a:ea typeface="Oswald"/>
              <a:cs typeface="Oswald"/>
              <a:sym typeface="Oswa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3" name="Shape 93"/>
        <p:cNvGrpSpPr/>
        <p:nvPr/>
      </p:nvGrpSpPr>
      <p:grpSpPr>
        <a:xfrm>
          <a:off x="0" y="0"/>
          <a:ext cx="0" cy="0"/>
          <a:chOff x="0" y="0"/>
          <a:chExt cx="0" cy="0"/>
        </a:xfrm>
      </p:grpSpPr>
      <p:sp>
        <p:nvSpPr>
          <p:cNvPr id="94" name="Google Shape;94;p17"/>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500">
                <a:latin typeface="Oswald"/>
                <a:ea typeface="Oswald"/>
                <a:cs typeface="Oswald"/>
                <a:sym typeface="Oswald"/>
              </a:rPr>
              <a:t>The problem</a:t>
            </a:r>
            <a:endParaRPr sz="3500">
              <a:latin typeface="Oswald"/>
              <a:ea typeface="Oswald"/>
              <a:cs typeface="Oswald"/>
              <a:sym typeface="Oswald"/>
            </a:endParaRPr>
          </a:p>
          <a:p>
            <a:pPr indent="0" lvl="0" marL="0" rtl="0" algn="l">
              <a:spcBef>
                <a:spcPts val="0"/>
              </a:spcBef>
              <a:spcAft>
                <a:spcPts val="0"/>
              </a:spcAft>
              <a:buNone/>
            </a:pPr>
            <a:r>
              <a:rPr lang="en" sz="3500">
                <a:latin typeface="Oswald"/>
                <a:ea typeface="Oswald"/>
                <a:cs typeface="Oswald"/>
                <a:sym typeface="Oswald"/>
              </a:rPr>
              <a:t>El problema</a:t>
            </a:r>
            <a:endParaRPr sz="3500">
              <a:latin typeface="Oswald"/>
              <a:ea typeface="Oswald"/>
              <a:cs typeface="Oswald"/>
              <a:sym typeface="Oswald"/>
            </a:endParaRPr>
          </a:p>
        </p:txBody>
      </p:sp>
      <p:sp>
        <p:nvSpPr>
          <p:cNvPr id="95" name="Google Shape;95;p17"/>
          <p:cNvSpPr txBox="1"/>
          <p:nvPr>
            <p:ph idx="1" type="body"/>
          </p:nvPr>
        </p:nvSpPr>
        <p:spPr>
          <a:xfrm>
            <a:off x="275025" y="1916750"/>
            <a:ext cx="3999900" cy="307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latin typeface="Oswald"/>
                <a:ea typeface="Oswald"/>
                <a:cs typeface="Oswald"/>
                <a:sym typeface="Oswald"/>
              </a:rPr>
              <a:t>this virus is not only affecting one country, this virus is worldwide</a:t>
            </a:r>
            <a:endParaRPr sz="1800">
              <a:latin typeface="Oswald"/>
              <a:ea typeface="Oswald"/>
              <a:cs typeface="Oswald"/>
              <a:sym typeface="Oswald"/>
            </a:endParaRPr>
          </a:p>
          <a:p>
            <a:pPr indent="0" lvl="0" marL="0" rtl="0" algn="l">
              <a:spcBef>
                <a:spcPts val="1600"/>
              </a:spcBef>
              <a:spcAft>
                <a:spcPts val="0"/>
              </a:spcAft>
              <a:buNone/>
            </a:pPr>
            <a:r>
              <a:rPr lang="en" sz="1800">
                <a:latin typeface="Oswald"/>
                <a:ea typeface="Oswald"/>
                <a:cs typeface="Oswald"/>
                <a:sym typeface="Oswald"/>
              </a:rPr>
              <a:t>[ The United States of America has the most confirmed cases of covid-19]</a:t>
            </a:r>
            <a:endParaRPr sz="1800">
              <a:latin typeface="Oswald"/>
              <a:ea typeface="Oswald"/>
              <a:cs typeface="Oswald"/>
              <a:sym typeface="Oswald"/>
            </a:endParaRPr>
          </a:p>
          <a:p>
            <a:pPr indent="0" lvl="0" marL="0" rtl="0" algn="l">
              <a:spcBef>
                <a:spcPts val="1600"/>
              </a:spcBef>
              <a:spcAft>
                <a:spcPts val="0"/>
              </a:spcAft>
              <a:buNone/>
            </a:pPr>
            <a:r>
              <a:rPr lang="en" sz="1800">
                <a:latin typeface="Oswald"/>
                <a:ea typeface="Oswald"/>
                <a:cs typeface="Oswald"/>
                <a:sym typeface="Oswald"/>
              </a:rPr>
              <a:t>este virus no solo afecta a un país, sino que también es mundial</a:t>
            </a:r>
            <a:endParaRPr sz="1800">
              <a:latin typeface="Oswald"/>
              <a:ea typeface="Oswald"/>
              <a:cs typeface="Oswald"/>
              <a:sym typeface="Oswald"/>
            </a:endParaRPr>
          </a:p>
          <a:p>
            <a:pPr indent="0" lvl="0" marL="0" rtl="0" algn="l">
              <a:spcBef>
                <a:spcPts val="1600"/>
              </a:spcBef>
              <a:spcAft>
                <a:spcPts val="0"/>
              </a:spcAft>
              <a:buNone/>
            </a:pPr>
            <a:r>
              <a:rPr lang="en" sz="1800">
                <a:latin typeface="Oswald"/>
                <a:ea typeface="Oswald"/>
                <a:cs typeface="Oswald"/>
                <a:sym typeface="Oswald"/>
              </a:rPr>
              <a:t>[ Estados Unidos es el #1 de casos confirmados de Covid-19]</a:t>
            </a:r>
            <a:endParaRPr sz="1800">
              <a:latin typeface="Oswald"/>
              <a:ea typeface="Oswald"/>
              <a:cs typeface="Oswald"/>
              <a:sym typeface="Oswald"/>
            </a:endParaRPr>
          </a:p>
          <a:p>
            <a:pPr indent="0" lvl="0" marL="0" rtl="0" algn="l">
              <a:spcBef>
                <a:spcPts val="1600"/>
              </a:spcBef>
              <a:spcAft>
                <a:spcPts val="1600"/>
              </a:spcAft>
              <a:buNone/>
            </a:pPr>
            <a:r>
              <a:t/>
            </a:r>
            <a:endParaRPr sz="1800">
              <a:latin typeface="Oswald"/>
              <a:ea typeface="Oswald"/>
              <a:cs typeface="Oswald"/>
              <a:sym typeface="Oswald"/>
            </a:endParaRPr>
          </a:p>
        </p:txBody>
      </p:sp>
      <p:pic>
        <p:nvPicPr>
          <p:cNvPr id="96" name="Google Shape;96;p17"/>
          <p:cNvPicPr preferRelativeResize="0"/>
          <p:nvPr/>
        </p:nvPicPr>
        <p:blipFill>
          <a:blip r:embed="rId3">
            <a:alphaModFix/>
          </a:blip>
          <a:stretch>
            <a:fillRect/>
          </a:stretch>
        </p:blipFill>
        <p:spPr>
          <a:xfrm>
            <a:off x="4427325" y="1787362"/>
            <a:ext cx="4443034" cy="33322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0" name="Shape 100"/>
        <p:cNvGrpSpPr/>
        <p:nvPr/>
      </p:nvGrpSpPr>
      <p:grpSpPr>
        <a:xfrm>
          <a:off x="0" y="0"/>
          <a:ext cx="0" cy="0"/>
          <a:chOff x="0" y="0"/>
          <a:chExt cx="0" cy="0"/>
        </a:xfrm>
      </p:grpSpPr>
      <p:pic>
        <p:nvPicPr>
          <p:cNvPr id="101" name="Google Shape;101;p18"/>
          <p:cNvPicPr preferRelativeResize="0"/>
          <p:nvPr/>
        </p:nvPicPr>
        <p:blipFill>
          <a:blip r:embed="rId3">
            <a:alphaModFix/>
          </a:blip>
          <a:stretch>
            <a:fillRect/>
          </a:stretch>
        </p:blipFill>
        <p:spPr>
          <a:xfrm>
            <a:off x="1211352" y="74829"/>
            <a:ext cx="6721300" cy="3923501"/>
          </a:xfrm>
          <a:prstGeom prst="rect">
            <a:avLst/>
          </a:prstGeom>
          <a:noFill/>
          <a:ln>
            <a:noFill/>
          </a:ln>
        </p:spPr>
      </p:pic>
      <p:sp>
        <p:nvSpPr>
          <p:cNvPr id="102" name="Google Shape;102;p18"/>
          <p:cNvSpPr txBox="1"/>
          <p:nvPr/>
        </p:nvSpPr>
        <p:spPr>
          <a:xfrm>
            <a:off x="71150" y="3998325"/>
            <a:ext cx="9144000" cy="88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a:latin typeface="Oswald"/>
                <a:ea typeface="Oswald"/>
                <a:cs typeface="Oswald"/>
                <a:sym typeface="Oswald"/>
              </a:rPr>
              <a:t>Weeks ago Italy had more deaths from covid-19, now the USA is the </a:t>
            </a:r>
            <a:r>
              <a:rPr b="1" lang="en">
                <a:latin typeface="Oswald"/>
                <a:ea typeface="Oswald"/>
                <a:cs typeface="Oswald"/>
                <a:sym typeface="Oswald"/>
              </a:rPr>
              <a:t>country</a:t>
            </a:r>
            <a:r>
              <a:rPr b="1" lang="en">
                <a:latin typeface="Oswald"/>
                <a:ea typeface="Oswald"/>
                <a:cs typeface="Oswald"/>
                <a:sym typeface="Oswald"/>
              </a:rPr>
              <a:t> with more deaths from covid-19</a:t>
            </a:r>
            <a:endParaRPr b="1">
              <a:latin typeface="Oswald"/>
              <a:ea typeface="Oswald"/>
              <a:cs typeface="Oswald"/>
              <a:sym typeface="Oswald"/>
            </a:endParaRPr>
          </a:p>
          <a:p>
            <a:pPr indent="0" lvl="0" marL="0" rtl="0" algn="l">
              <a:spcBef>
                <a:spcPts val="0"/>
              </a:spcBef>
              <a:spcAft>
                <a:spcPts val="0"/>
              </a:spcAft>
              <a:buNone/>
            </a:pPr>
            <a:r>
              <a:rPr b="1" lang="en">
                <a:latin typeface="Oswald"/>
                <a:ea typeface="Oswald"/>
                <a:cs typeface="Oswald"/>
                <a:sym typeface="Oswald"/>
              </a:rPr>
              <a:t>[56,521]</a:t>
            </a:r>
            <a:endParaRPr b="1">
              <a:latin typeface="Oswald"/>
              <a:ea typeface="Oswald"/>
              <a:cs typeface="Oswald"/>
              <a:sym typeface="Oswald"/>
            </a:endParaRPr>
          </a:p>
          <a:p>
            <a:pPr indent="0" lvl="0" marL="0" rtl="0" algn="l">
              <a:spcBef>
                <a:spcPts val="0"/>
              </a:spcBef>
              <a:spcAft>
                <a:spcPts val="0"/>
              </a:spcAft>
              <a:buNone/>
            </a:pPr>
            <a:r>
              <a:rPr b="1" lang="en">
                <a:latin typeface="Oswald"/>
                <a:ea typeface="Oswald"/>
                <a:cs typeface="Oswald"/>
                <a:sym typeface="Oswald"/>
              </a:rPr>
              <a:t>Hace semanas, Italia tuvo más muertes por covid-19, pero ahora Estados Unidos se convirtió en el país con más muertes</a:t>
            </a:r>
            <a:endParaRPr b="1">
              <a:latin typeface="Oswald"/>
              <a:ea typeface="Oswald"/>
              <a:cs typeface="Oswald"/>
              <a:sym typeface="Oswald"/>
            </a:endParaRPr>
          </a:p>
          <a:p>
            <a:pPr indent="0" lvl="0" marL="0" rtl="0" algn="l">
              <a:spcBef>
                <a:spcPts val="0"/>
              </a:spcBef>
              <a:spcAft>
                <a:spcPts val="0"/>
              </a:spcAft>
              <a:buNone/>
            </a:pPr>
            <a:r>
              <a:rPr b="1" lang="en">
                <a:latin typeface="Oswald"/>
                <a:ea typeface="Oswald"/>
                <a:cs typeface="Oswald"/>
                <a:sym typeface="Oswald"/>
              </a:rPr>
              <a:t> [56,521]</a:t>
            </a:r>
            <a:endParaRPr b="1">
              <a:latin typeface="Oswald"/>
              <a:ea typeface="Oswald"/>
              <a:cs typeface="Oswald"/>
              <a:sym typeface="Oswald"/>
            </a:endParaRPr>
          </a:p>
          <a:p>
            <a:pPr indent="0" lvl="0" marL="0" rtl="0" algn="l">
              <a:spcBef>
                <a:spcPts val="0"/>
              </a:spcBef>
              <a:spcAft>
                <a:spcPts val="0"/>
              </a:spcAft>
              <a:buNone/>
            </a:pPr>
            <a:r>
              <a:t/>
            </a:r>
            <a:endParaRPr b="1">
              <a:latin typeface="Oswald"/>
              <a:ea typeface="Oswald"/>
              <a:cs typeface="Oswald"/>
              <a:sym typeface="Oswald"/>
            </a:endParaRPr>
          </a:p>
          <a:p>
            <a:pPr indent="0" lvl="0" marL="0" rtl="0" algn="l">
              <a:spcBef>
                <a:spcPts val="0"/>
              </a:spcBef>
              <a:spcAft>
                <a:spcPts val="0"/>
              </a:spcAft>
              <a:buNone/>
            </a:pPr>
            <a:r>
              <a:t/>
            </a:r>
            <a:endParaRPr b="1">
              <a:latin typeface="Oswald"/>
              <a:ea typeface="Oswald"/>
              <a:cs typeface="Oswald"/>
              <a:sym typeface="Oswald"/>
            </a:endParaRPr>
          </a:p>
          <a:p>
            <a:pPr indent="0" lvl="0" marL="0" rtl="0" algn="l">
              <a:spcBef>
                <a:spcPts val="0"/>
              </a:spcBef>
              <a:spcAft>
                <a:spcPts val="0"/>
              </a:spcAft>
              <a:buNone/>
            </a:pPr>
            <a:r>
              <a:t/>
            </a:r>
            <a:endParaRPr b="1">
              <a:latin typeface="Oswald"/>
              <a:ea typeface="Oswald"/>
              <a:cs typeface="Oswald"/>
              <a:sym typeface="Oswa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6" name="Shape 106"/>
        <p:cNvGrpSpPr/>
        <p:nvPr/>
      </p:nvGrpSpPr>
      <p:grpSpPr>
        <a:xfrm>
          <a:off x="0" y="0"/>
          <a:ext cx="0" cy="0"/>
          <a:chOff x="0" y="0"/>
          <a:chExt cx="0" cy="0"/>
        </a:xfrm>
      </p:grpSpPr>
      <p:pic>
        <p:nvPicPr>
          <p:cNvPr id="107" name="Google Shape;107;p19"/>
          <p:cNvPicPr preferRelativeResize="0"/>
          <p:nvPr/>
        </p:nvPicPr>
        <p:blipFill rotWithShape="1">
          <a:blip r:embed="rId3">
            <a:alphaModFix/>
          </a:blip>
          <a:srcRect b="4995" l="0" r="0" t="5004"/>
          <a:stretch/>
        </p:blipFill>
        <p:spPr>
          <a:xfrm>
            <a:off x="150" y="0"/>
            <a:ext cx="9144000" cy="5143500"/>
          </a:xfrm>
          <a:prstGeom prst="rect">
            <a:avLst/>
          </a:prstGeom>
          <a:noFill/>
          <a:ln>
            <a:noFill/>
          </a:ln>
        </p:spPr>
      </p:pic>
      <p:sp>
        <p:nvSpPr>
          <p:cNvPr id="108" name="Google Shape;108;p19"/>
          <p:cNvSpPr txBox="1"/>
          <p:nvPr>
            <p:ph type="title"/>
          </p:nvPr>
        </p:nvSpPr>
        <p:spPr>
          <a:xfrm>
            <a:off x="752805" y="2078177"/>
            <a:ext cx="8566200" cy="3267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 sz="2600">
                <a:latin typeface="Oswald"/>
                <a:ea typeface="Oswald"/>
                <a:cs typeface="Oswald"/>
                <a:sym typeface="Oswald"/>
              </a:rPr>
              <a:t>This information has been provided by:</a:t>
            </a:r>
            <a:endParaRPr b="1" sz="2600">
              <a:latin typeface="Oswald"/>
              <a:ea typeface="Oswald"/>
              <a:cs typeface="Oswald"/>
              <a:sym typeface="Oswald"/>
            </a:endParaRPr>
          </a:p>
          <a:p>
            <a:pPr indent="0" lvl="0" marL="0" rtl="0" algn="l">
              <a:spcBef>
                <a:spcPts val="0"/>
              </a:spcBef>
              <a:spcAft>
                <a:spcPts val="0"/>
              </a:spcAft>
              <a:buNone/>
            </a:pPr>
            <a:r>
              <a:rPr b="1" lang="en" sz="2600">
                <a:latin typeface="Oswald"/>
                <a:ea typeface="Oswald"/>
                <a:cs typeface="Oswald"/>
                <a:sym typeface="Oswald"/>
              </a:rPr>
              <a:t>Esta información ha sido proporcionada por:</a:t>
            </a:r>
            <a:endParaRPr b="1" sz="2600">
              <a:latin typeface="Oswald"/>
              <a:ea typeface="Oswald"/>
              <a:cs typeface="Oswald"/>
              <a:sym typeface="Oswald"/>
            </a:endParaRPr>
          </a:p>
          <a:p>
            <a:pPr indent="0" lvl="0" marL="0" rtl="0" algn="l">
              <a:spcBef>
                <a:spcPts val="0"/>
              </a:spcBef>
              <a:spcAft>
                <a:spcPts val="0"/>
              </a:spcAft>
              <a:buNone/>
            </a:pPr>
            <a:r>
              <a:t/>
            </a:r>
            <a:endParaRPr b="1" sz="2600">
              <a:latin typeface="Oswald"/>
              <a:ea typeface="Oswald"/>
              <a:cs typeface="Oswald"/>
              <a:sym typeface="Oswald"/>
            </a:endParaRPr>
          </a:p>
          <a:p>
            <a:pPr indent="0" lvl="0" marL="0" rtl="0" algn="l">
              <a:spcBef>
                <a:spcPts val="0"/>
              </a:spcBef>
              <a:spcAft>
                <a:spcPts val="0"/>
              </a:spcAft>
              <a:buNone/>
            </a:pPr>
            <a:r>
              <a:rPr b="1" lang="en" sz="2600">
                <a:latin typeface="Oswald"/>
                <a:ea typeface="Oswald"/>
                <a:cs typeface="Oswald"/>
                <a:sym typeface="Oswald"/>
              </a:rPr>
              <a:t>Google </a:t>
            </a:r>
            <a:r>
              <a:rPr b="1" lang="en" sz="2600">
                <a:latin typeface="Oswald"/>
                <a:ea typeface="Oswald"/>
                <a:cs typeface="Oswald"/>
                <a:sym typeface="Oswald"/>
              </a:rPr>
              <a:t>world meter </a:t>
            </a:r>
            <a:endParaRPr b="1" sz="2600">
              <a:latin typeface="Oswald"/>
              <a:ea typeface="Oswald"/>
              <a:cs typeface="Oswald"/>
              <a:sym typeface="Oswald"/>
            </a:endParaRPr>
          </a:p>
          <a:p>
            <a:pPr indent="0" lvl="0" marL="0" rtl="0" algn="l">
              <a:spcBef>
                <a:spcPts val="0"/>
              </a:spcBef>
              <a:spcAft>
                <a:spcPts val="0"/>
              </a:spcAft>
              <a:buNone/>
            </a:pPr>
            <a:r>
              <a:rPr b="1" lang="en" sz="2600">
                <a:latin typeface="Oswald"/>
                <a:ea typeface="Oswald"/>
                <a:cs typeface="Oswald"/>
                <a:sym typeface="Oswald"/>
              </a:rPr>
              <a:t>And</a:t>
            </a:r>
            <a:endParaRPr b="1" sz="2600">
              <a:latin typeface="Oswald"/>
              <a:ea typeface="Oswald"/>
              <a:cs typeface="Oswald"/>
              <a:sym typeface="Oswald"/>
            </a:endParaRPr>
          </a:p>
          <a:p>
            <a:pPr indent="0" lvl="0" marL="0" rtl="0" algn="l">
              <a:spcBef>
                <a:spcPts val="0"/>
              </a:spcBef>
              <a:spcAft>
                <a:spcPts val="0"/>
              </a:spcAft>
              <a:buNone/>
            </a:pPr>
            <a:r>
              <a:rPr b="1" lang="en" sz="2600" u="sng">
                <a:solidFill>
                  <a:schemeClr val="hlink"/>
                </a:solidFill>
                <a:latin typeface="Oswald"/>
                <a:ea typeface="Oswald"/>
                <a:cs typeface="Oswald"/>
                <a:sym typeface="Oswald"/>
                <a:hlinkClick r:id="rId4"/>
              </a:rPr>
              <a:t>https://www.worldometers.info/coronavirus/</a:t>
            </a:r>
            <a:endParaRPr b="1" sz="2600">
              <a:latin typeface="Oswald"/>
              <a:ea typeface="Oswald"/>
              <a:cs typeface="Oswald"/>
              <a:sym typeface="Oswald"/>
            </a:endParaRPr>
          </a:p>
          <a:p>
            <a:pPr indent="0" lvl="0" marL="0" rtl="0" algn="l">
              <a:spcBef>
                <a:spcPts val="0"/>
              </a:spcBef>
              <a:spcAft>
                <a:spcPts val="0"/>
              </a:spcAft>
              <a:buNone/>
            </a:pPr>
            <a:r>
              <a:t/>
            </a:r>
            <a:endParaRPr b="1" sz="2600">
              <a:latin typeface="Oswald"/>
              <a:ea typeface="Oswald"/>
              <a:cs typeface="Oswald"/>
              <a:sym typeface="Oswald"/>
            </a:endParaRPr>
          </a:p>
          <a:p>
            <a:pPr indent="0" lvl="0" marL="0" rtl="0" algn="l">
              <a:spcBef>
                <a:spcPts val="0"/>
              </a:spcBef>
              <a:spcAft>
                <a:spcPts val="0"/>
              </a:spcAft>
              <a:buNone/>
            </a:pPr>
            <a:r>
              <a:rPr b="1" lang="en" sz="2600">
                <a:latin typeface="Oswald"/>
                <a:ea typeface="Oswald"/>
                <a:cs typeface="Oswald"/>
                <a:sym typeface="Oswald"/>
              </a:rPr>
              <a:t>This information change every hour </a:t>
            </a:r>
            <a:endParaRPr b="1" sz="2600">
              <a:latin typeface="Oswald"/>
              <a:ea typeface="Oswald"/>
              <a:cs typeface="Oswald"/>
              <a:sym typeface="Oswald"/>
            </a:endParaRPr>
          </a:p>
          <a:p>
            <a:pPr indent="0" lvl="0" marL="0" rtl="0" algn="l">
              <a:spcBef>
                <a:spcPts val="0"/>
              </a:spcBef>
              <a:spcAft>
                <a:spcPts val="0"/>
              </a:spcAft>
              <a:buNone/>
            </a:pPr>
            <a:r>
              <a:rPr b="1" lang="en" sz="2600">
                <a:latin typeface="Oswald"/>
                <a:ea typeface="Oswald"/>
                <a:cs typeface="Oswald"/>
                <a:sym typeface="Oswald"/>
              </a:rPr>
              <a:t>Esta información cambia cada hora </a:t>
            </a:r>
            <a:endParaRPr b="1" sz="2600">
              <a:latin typeface="Oswald"/>
              <a:ea typeface="Oswald"/>
              <a:cs typeface="Oswald"/>
              <a:sym typeface="Oswald"/>
            </a:endParaRPr>
          </a:p>
          <a:p>
            <a:pPr indent="0" lvl="0" marL="0" rtl="0" algn="l">
              <a:spcBef>
                <a:spcPts val="0"/>
              </a:spcBef>
              <a:spcAft>
                <a:spcPts val="0"/>
              </a:spcAft>
              <a:buNone/>
            </a:pPr>
            <a:r>
              <a:t/>
            </a:r>
            <a:endParaRPr b="1" sz="2600">
              <a:latin typeface="Oswald"/>
              <a:ea typeface="Oswald"/>
              <a:cs typeface="Oswald"/>
              <a:sym typeface="Oswald"/>
            </a:endParaRPr>
          </a:p>
          <a:p>
            <a:pPr indent="0" lvl="0" marL="0" rtl="0" algn="l">
              <a:spcBef>
                <a:spcPts val="0"/>
              </a:spcBef>
              <a:spcAft>
                <a:spcPts val="0"/>
              </a:spcAft>
              <a:buNone/>
            </a:pPr>
            <a:r>
              <a:t/>
            </a:r>
            <a:endParaRPr b="1" sz="2600">
              <a:latin typeface="Oswald"/>
              <a:ea typeface="Oswald"/>
              <a:cs typeface="Oswald"/>
              <a:sym typeface="Oswald"/>
            </a:endParaRPr>
          </a:p>
          <a:p>
            <a:pPr indent="0" lvl="0" marL="0" rtl="0" algn="l">
              <a:spcBef>
                <a:spcPts val="0"/>
              </a:spcBef>
              <a:spcAft>
                <a:spcPts val="0"/>
              </a:spcAft>
              <a:buNone/>
            </a:pPr>
            <a:r>
              <a:t/>
            </a:r>
            <a:endParaRPr b="1" sz="2600">
              <a:latin typeface="Oswald"/>
              <a:ea typeface="Oswald"/>
              <a:cs typeface="Oswald"/>
              <a:sym typeface="Oswald"/>
            </a:endParaRPr>
          </a:p>
          <a:p>
            <a:pPr indent="0" lvl="0" marL="0" rtl="0" algn="l">
              <a:spcBef>
                <a:spcPts val="0"/>
              </a:spcBef>
              <a:spcAft>
                <a:spcPts val="0"/>
              </a:spcAft>
              <a:buNone/>
            </a:pPr>
            <a:r>
              <a:t/>
            </a:r>
            <a:endParaRPr b="1" sz="2600">
              <a:latin typeface="Oswald"/>
              <a:ea typeface="Oswald"/>
              <a:cs typeface="Oswald"/>
              <a:sym typeface="Oswa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2" name="Shape 112"/>
        <p:cNvGrpSpPr/>
        <p:nvPr/>
      </p:nvGrpSpPr>
      <p:grpSpPr>
        <a:xfrm>
          <a:off x="0" y="0"/>
          <a:ext cx="0" cy="0"/>
          <a:chOff x="0" y="0"/>
          <a:chExt cx="0" cy="0"/>
        </a:xfrm>
      </p:grpSpPr>
      <p:pic>
        <p:nvPicPr>
          <p:cNvPr id="113" name="Google Shape;113;p20"/>
          <p:cNvPicPr preferRelativeResize="0"/>
          <p:nvPr/>
        </p:nvPicPr>
        <p:blipFill rotWithShape="1">
          <a:blip r:embed="rId3">
            <a:alphaModFix/>
          </a:blip>
          <a:srcRect b="22208" l="0" r="0" t="22202"/>
          <a:stretch/>
        </p:blipFill>
        <p:spPr>
          <a:xfrm>
            <a:off x="-30675" y="0"/>
            <a:ext cx="9174676" cy="5143502"/>
          </a:xfrm>
          <a:prstGeom prst="rect">
            <a:avLst/>
          </a:prstGeom>
          <a:noFill/>
          <a:ln>
            <a:noFill/>
          </a:ln>
        </p:spPr>
      </p:pic>
      <p:sp>
        <p:nvSpPr>
          <p:cNvPr id="114" name="Google Shape;114;p20"/>
          <p:cNvSpPr txBox="1"/>
          <p:nvPr>
            <p:ph type="title"/>
          </p:nvPr>
        </p:nvSpPr>
        <p:spPr>
          <a:xfrm>
            <a:off x="2527459" y="526350"/>
            <a:ext cx="4439100" cy="409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n" sz="3000">
                <a:solidFill>
                  <a:srgbClr val="0C343D"/>
                </a:solidFill>
                <a:highlight>
                  <a:srgbClr val="00FFFF"/>
                </a:highlight>
                <a:latin typeface="Oswald"/>
                <a:ea typeface="Oswald"/>
                <a:cs typeface="Oswald"/>
                <a:sym typeface="Oswald"/>
              </a:rPr>
              <a:t>Questions that you may have</a:t>
            </a:r>
            <a:endParaRPr b="1" sz="3000">
              <a:solidFill>
                <a:srgbClr val="0C343D"/>
              </a:solidFill>
              <a:highlight>
                <a:srgbClr val="00FFFF"/>
              </a:highlight>
              <a:latin typeface="Oswald"/>
              <a:ea typeface="Oswald"/>
              <a:cs typeface="Oswald"/>
              <a:sym typeface="Oswald"/>
            </a:endParaRPr>
          </a:p>
          <a:p>
            <a:pPr indent="0" lvl="0" marL="0" rtl="0" algn="l">
              <a:spcBef>
                <a:spcPts val="1000"/>
              </a:spcBef>
              <a:spcAft>
                <a:spcPts val="0"/>
              </a:spcAft>
              <a:buNone/>
            </a:pPr>
            <a:r>
              <a:rPr b="1" lang="en" sz="3000">
                <a:solidFill>
                  <a:srgbClr val="0C343D"/>
                </a:solidFill>
                <a:highlight>
                  <a:srgbClr val="00FFFF"/>
                </a:highlight>
                <a:latin typeface="Oswald"/>
                <a:ea typeface="Oswald"/>
                <a:cs typeface="Oswald"/>
                <a:sym typeface="Oswald"/>
              </a:rPr>
              <a:t> Preguntas qué tal vez tenga</a:t>
            </a:r>
            <a:endParaRPr b="1" sz="3000">
              <a:solidFill>
                <a:srgbClr val="0C343D"/>
              </a:solidFill>
              <a:highlight>
                <a:srgbClr val="00FFFF"/>
              </a:highlight>
              <a:latin typeface="Oswald"/>
              <a:ea typeface="Oswald"/>
              <a:cs typeface="Oswald"/>
              <a:sym typeface="Oswald"/>
            </a:endParaRPr>
          </a:p>
          <a:p>
            <a:pPr indent="0" lvl="0" marL="0" rtl="0" algn="l">
              <a:spcBef>
                <a:spcPts val="1000"/>
              </a:spcBef>
              <a:spcAft>
                <a:spcPts val="1000"/>
              </a:spcAft>
              <a:buNone/>
            </a:pPr>
            <a:r>
              <a:t/>
            </a:r>
            <a:endParaRPr sz="3000">
              <a:solidFill>
                <a:srgbClr val="00FFFF"/>
              </a:solidFill>
              <a:highlight>
                <a:srgbClr val="00FFFF"/>
              </a:highligh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8" name="Shape 118"/>
        <p:cNvGrpSpPr/>
        <p:nvPr/>
      </p:nvGrpSpPr>
      <p:grpSpPr>
        <a:xfrm>
          <a:off x="0" y="0"/>
          <a:ext cx="0" cy="0"/>
          <a:chOff x="0" y="0"/>
          <a:chExt cx="0" cy="0"/>
        </a:xfrm>
      </p:grpSpPr>
      <p:sp>
        <p:nvSpPr>
          <p:cNvPr id="119" name="Google Shape;119;p21"/>
          <p:cNvSpPr txBox="1"/>
          <p:nvPr>
            <p:ph type="title"/>
          </p:nvPr>
        </p:nvSpPr>
        <p:spPr>
          <a:xfrm>
            <a:off x="471900" y="273450"/>
            <a:ext cx="8185500" cy="902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Montserrat"/>
                <a:ea typeface="Montserrat"/>
                <a:cs typeface="Montserrat"/>
                <a:sym typeface="Montserrat"/>
              </a:rPr>
              <a:t>Coronavirus Questions </a:t>
            </a:r>
            <a:endParaRPr sz="3600">
              <a:solidFill>
                <a:srgbClr val="FFFFFF"/>
              </a:solidFill>
              <a:latin typeface="Montserrat"/>
              <a:ea typeface="Montserrat"/>
              <a:cs typeface="Montserrat"/>
              <a:sym typeface="Montserrat"/>
            </a:endParaRPr>
          </a:p>
        </p:txBody>
      </p:sp>
      <p:sp>
        <p:nvSpPr>
          <p:cNvPr id="120" name="Google Shape;120;p21"/>
          <p:cNvSpPr txBox="1"/>
          <p:nvPr>
            <p:ph idx="1" type="body"/>
          </p:nvPr>
        </p:nvSpPr>
        <p:spPr>
          <a:xfrm>
            <a:off x="177000" y="1782200"/>
            <a:ext cx="8967000" cy="329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000000"/>
                </a:solidFill>
                <a:latin typeface="Oswald"/>
                <a:ea typeface="Oswald"/>
                <a:cs typeface="Oswald"/>
                <a:sym typeface="Oswald"/>
              </a:rPr>
              <a:t>Do face </a:t>
            </a:r>
            <a:r>
              <a:rPr lang="en">
                <a:solidFill>
                  <a:srgbClr val="000000"/>
                </a:solidFill>
                <a:latin typeface="Oswald"/>
                <a:ea typeface="Oswald"/>
                <a:cs typeface="Oswald"/>
                <a:sym typeface="Oswald"/>
              </a:rPr>
              <a:t>masks help prevent coronavirus</a:t>
            </a:r>
            <a:r>
              <a:rPr lang="en">
                <a:solidFill>
                  <a:srgbClr val="000000"/>
                </a:solidFill>
                <a:latin typeface="Oswald"/>
                <a:ea typeface="Oswald"/>
                <a:cs typeface="Oswald"/>
                <a:sym typeface="Oswald"/>
              </a:rPr>
              <a:t>? Yes face </a:t>
            </a:r>
            <a:r>
              <a:rPr lang="en">
                <a:solidFill>
                  <a:srgbClr val="000000"/>
                </a:solidFill>
                <a:latin typeface="Oswald"/>
                <a:ea typeface="Oswald"/>
                <a:cs typeface="Oswald"/>
                <a:sym typeface="Oswald"/>
              </a:rPr>
              <a:t>masks help prevent the spread of coronavirus. </a:t>
            </a:r>
            <a:endParaRPr>
              <a:solidFill>
                <a:srgbClr val="000000"/>
              </a:solidFill>
              <a:latin typeface="Oswald"/>
              <a:ea typeface="Oswald"/>
              <a:cs typeface="Oswald"/>
              <a:sym typeface="Oswald"/>
            </a:endParaRPr>
          </a:p>
          <a:p>
            <a:pPr indent="0" lvl="0" marL="0" rtl="0" algn="l">
              <a:spcBef>
                <a:spcPts val="1600"/>
              </a:spcBef>
              <a:spcAft>
                <a:spcPts val="0"/>
              </a:spcAft>
              <a:buNone/>
            </a:pPr>
            <a:r>
              <a:rPr lang="en">
                <a:solidFill>
                  <a:srgbClr val="000000"/>
                </a:solidFill>
                <a:latin typeface="Oswald"/>
                <a:ea typeface="Oswald"/>
                <a:cs typeface="Oswald"/>
                <a:sym typeface="Oswald"/>
              </a:rPr>
              <a:t>What is the process when traveling in infected areas? Travelers are reminded to follow the CDC prevention guidance, TSA is also recommending that you wash your hands directly before and after security screening. </a:t>
            </a:r>
            <a:endParaRPr>
              <a:solidFill>
                <a:srgbClr val="000000"/>
              </a:solidFill>
              <a:latin typeface="Oswald"/>
              <a:ea typeface="Oswald"/>
              <a:cs typeface="Oswald"/>
              <a:sym typeface="Oswald"/>
            </a:endParaRPr>
          </a:p>
          <a:p>
            <a:pPr indent="0" lvl="0" marL="0" rtl="0" algn="l">
              <a:spcBef>
                <a:spcPts val="1600"/>
              </a:spcBef>
              <a:spcAft>
                <a:spcPts val="0"/>
              </a:spcAft>
              <a:buNone/>
            </a:pPr>
            <a:r>
              <a:rPr lang="en">
                <a:solidFill>
                  <a:srgbClr val="000000"/>
                </a:solidFill>
                <a:latin typeface="Oswald"/>
                <a:ea typeface="Oswald"/>
                <a:cs typeface="Oswald"/>
                <a:sym typeface="Oswald"/>
              </a:rPr>
              <a:t>How long does it take to get the results back? It may take hours or weeks to get your results back depending on how full or “busy” the hospital is.</a:t>
            </a:r>
            <a:endParaRPr>
              <a:solidFill>
                <a:srgbClr val="000000"/>
              </a:solidFill>
              <a:latin typeface="Oswald"/>
              <a:ea typeface="Oswald"/>
              <a:cs typeface="Oswald"/>
              <a:sym typeface="Oswald"/>
            </a:endParaRPr>
          </a:p>
          <a:p>
            <a:pPr indent="0" lvl="0" marL="0" rtl="0" algn="l">
              <a:spcBef>
                <a:spcPts val="1600"/>
              </a:spcBef>
              <a:spcAft>
                <a:spcPts val="1600"/>
              </a:spcAft>
              <a:buNone/>
            </a:pPr>
            <a:r>
              <a:rPr lang="en">
                <a:solidFill>
                  <a:srgbClr val="000000"/>
                </a:solidFill>
                <a:latin typeface="Oswald"/>
                <a:ea typeface="Oswald"/>
                <a:cs typeface="Oswald"/>
                <a:sym typeface="Oswald"/>
              </a:rPr>
              <a:t>Why are older people more prone to getting the virus? Their immune system is weaker and they are more likely to develop health problems.</a:t>
            </a:r>
            <a:endParaRPr>
              <a:solidFill>
                <a:srgbClr val="000000"/>
              </a:solidFill>
              <a:latin typeface="Oswald"/>
              <a:ea typeface="Oswald"/>
              <a:cs typeface="Oswald"/>
              <a:sym typeface="Oswald"/>
            </a:endParaRPr>
          </a:p>
        </p:txBody>
      </p:sp>
    </p:spTree>
  </p:cSld>
  <p:clrMapOvr>
    <a:masterClrMapping/>
  </p:clrMapOvr>
</p:sld>
</file>

<file path=ppt/theme/theme1.xml><?xml version="1.0" encoding="utf-8"?>
<a:theme xmlns:a="http://schemas.openxmlformats.org/drawingml/2006/main" xmlns:r="http://schemas.openxmlformats.org/officeDocument/2006/relationships"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