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50" r:id="rId2"/>
  </p:sldMasterIdLst>
  <p:notesMasterIdLst>
    <p:notesMasterId r:id="rId9"/>
  </p:notesMasterIdLst>
  <p:sldIdLst>
    <p:sldId id="256" r:id="rId3"/>
    <p:sldId id="259" r:id="rId4"/>
    <p:sldId id="260" r:id="rId5"/>
    <p:sldId id="261" r:id="rId6"/>
    <p:sldId id="257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11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CDA39-A3AB-40CF-ABA3-979B36850813}" type="datetimeFigureOut">
              <a:rPr lang="en-US" smtClean="0"/>
              <a:pPr/>
              <a:t>7/1/15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1AF0E-3E0C-45AE-8D5D-CA55D0CFC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0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48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14637"/>
            <a:ext cx="4040188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748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14637"/>
            <a:ext cx="4041775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219200"/>
            <a:ext cx="2133600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219200"/>
            <a:ext cx="6019800" cy="5105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57400"/>
            <a:ext cx="2133600" cy="426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801"/>
            <a:ext cx="5486400" cy="36607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219200"/>
            <a:ext cx="2133600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219200"/>
            <a:ext cx="6019800" cy="5105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57400"/>
            <a:ext cx="2133600" cy="426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48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14637"/>
            <a:ext cx="4040188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748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14637"/>
            <a:ext cx="4041775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801"/>
            <a:ext cx="5486400" cy="36607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dard Page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8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624840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69" r:id="rId3"/>
    <p:sldLayoutId id="2147483665" r:id="rId4"/>
    <p:sldLayoutId id="2147483666" r:id="rId5"/>
    <p:sldLayoutId id="2147483670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624840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6" r:id="rId3"/>
    <p:sldLayoutId id="2147483675" r:id="rId4"/>
    <p:sldLayoutId id="2147483677" r:id="rId5"/>
    <p:sldLayoutId id="214748367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32004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Click to add text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add headline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idx="1"/>
          </p:nvPr>
        </p:nvSpPr>
        <p:spPr/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352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cs typeface="Arial" pitchFamily="34" charset="0"/>
              </a:rPr>
              <a:t>Click to add content. This is only temporary text. Click to add content. This is only temporary text. Click to add content. This is only temporary text.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62600" y="392668"/>
            <a:ext cx="32766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5"/>
                </a:solidFill>
                <a:latin typeface="+mj-lt"/>
                <a:cs typeface="Arial" pitchFamily="34" charset="0"/>
              </a:rPr>
              <a:t>Subject/Department</a:t>
            </a:r>
            <a:endParaRPr lang="en-US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2286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  <a:latin typeface="+mj-lt"/>
              </a:rPr>
              <a:t>Click to Add Header Text</a:t>
            </a:r>
            <a:endParaRPr lang="en-US" sz="2400" b="1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52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cs typeface="Arial" pitchFamily="34" charset="0"/>
              </a:rPr>
              <a:t>Click to add content. This is only temporary text. Click to add content. This is only temporary text. Click to add content. This is only temporary text.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62600" y="392668"/>
            <a:ext cx="32766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5"/>
                </a:solidFill>
                <a:latin typeface="+mj-lt"/>
                <a:cs typeface="Arial" pitchFamily="34" charset="0"/>
              </a:rPr>
              <a:t>Subject/Department</a:t>
            </a:r>
            <a:endParaRPr lang="en-US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CC Logo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CC Mtn Header Theme">
  <a:themeElements>
    <a:clrScheme name="Custom COCC Colors">
      <a:dk1>
        <a:sysClr val="windowText" lastClr="000000"/>
      </a:dk1>
      <a:lt1>
        <a:sysClr val="window" lastClr="FFFFFF"/>
      </a:lt1>
      <a:dk2>
        <a:srgbClr val="2E5366"/>
      </a:dk2>
      <a:lt2>
        <a:srgbClr val="EEECE1"/>
      </a:lt2>
      <a:accent1>
        <a:srgbClr val="5B778C"/>
      </a:accent1>
      <a:accent2>
        <a:srgbClr val="99AEC7"/>
      </a:accent2>
      <a:accent3>
        <a:srgbClr val="003366"/>
      </a:accent3>
      <a:accent4>
        <a:srgbClr val="CCCCCC"/>
      </a:accent4>
      <a:accent5>
        <a:srgbClr val="666666"/>
      </a:accent5>
      <a:accent6>
        <a:srgbClr val="990000"/>
      </a:accent6>
      <a:hlink>
        <a:srgbClr val="003366"/>
      </a:hlink>
      <a:folHlink>
        <a:srgbClr val="6699C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276</Words>
  <Application>Microsoft Macintosh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COCC Logo Theme</vt:lpstr>
      <vt:lpstr>COCC Mtn Header Theme</vt:lpstr>
      <vt:lpstr>PowerPoint Presentation</vt:lpstr>
      <vt:lpstr>Click to add headline</vt:lpstr>
      <vt:lpstr>Click to add title</vt:lpstr>
      <vt:lpstr>PowerPoint Presentation</vt:lpstr>
      <vt:lpstr>PowerPoint Presentation</vt:lpstr>
      <vt:lpstr>PowerPoint Presentation</vt:lpstr>
    </vt:vector>
  </TitlesOfParts>
  <Company>College Campus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Scott Donnell</dc:creator>
  <cp:lastModifiedBy>Scott Donnell</cp:lastModifiedBy>
  <cp:revision>37</cp:revision>
  <dcterms:created xsi:type="dcterms:W3CDTF">2009-01-16T19:38:02Z</dcterms:created>
  <dcterms:modified xsi:type="dcterms:W3CDTF">2015-07-01T18:55:18Z</dcterms:modified>
</cp:coreProperties>
</file>