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3919"/>
  </p:normalViewPr>
  <p:slideViewPr>
    <p:cSldViewPr snapToGrid="0" snapToObjects="1">
      <p:cViewPr varScale="1">
        <p:scale>
          <a:sx n="69" d="100"/>
          <a:sy n="69" d="100"/>
        </p:scale>
        <p:origin x="1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207A5A-5C58-43CE-8503-672F3AD6349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BD0D1F-FAF6-4510-BD69-E6C91D058EEF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Identify Outcome to assess or revisit</a:t>
          </a:r>
        </a:p>
      </dgm:t>
    </dgm:pt>
    <dgm:pt modelId="{C5D5B158-B457-472B-81F1-2223C1D5B957}" type="parTrans" cxnId="{CC12FD2A-B6DA-4C35-8FD6-4D02FA7643DF}">
      <dgm:prSet/>
      <dgm:spPr/>
      <dgm:t>
        <a:bodyPr/>
        <a:lstStyle/>
        <a:p>
          <a:endParaRPr lang="en-US"/>
        </a:p>
      </dgm:t>
    </dgm:pt>
    <dgm:pt modelId="{650D73C5-EF62-43A2-B4B4-F2B3E5A63ED3}" type="sibTrans" cxnId="{CC12FD2A-B6DA-4C35-8FD6-4D02FA7643DF}">
      <dgm:prSet/>
      <dgm:spPr/>
      <dgm:t>
        <a:bodyPr/>
        <a:lstStyle/>
        <a:p>
          <a:endParaRPr lang="en-US"/>
        </a:p>
      </dgm:t>
    </dgm:pt>
    <dgm:pt modelId="{FB2B1776-C06C-4751-BB23-217301C90C64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Identify assessment </a:t>
          </a:r>
          <a:r>
            <a:rPr lang="en-US" sz="1800" b="1" dirty="0" smtClean="0">
              <a:solidFill>
                <a:schemeClr val="bg1"/>
              </a:solidFill>
            </a:rPr>
            <a:t>tool </a:t>
          </a:r>
          <a:r>
            <a:rPr lang="en-US" sz="1800" b="1" dirty="0">
              <a:solidFill>
                <a:schemeClr val="bg1"/>
              </a:solidFill>
            </a:rPr>
            <a:t>and benchmark if appropriate</a:t>
          </a:r>
        </a:p>
      </dgm:t>
    </dgm:pt>
    <dgm:pt modelId="{D25EEE86-900B-442D-A1E7-D421513CA64B}" type="parTrans" cxnId="{643A1F37-6B0F-4ADF-B176-AB627C09EEC7}">
      <dgm:prSet/>
      <dgm:spPr/>
      <dgm:t>
        <a:bodyPr/>
        <a:lstStyle/>
        <a:p>
          <a:endParaRPr lang="en-US"/>
        </a:p>
      </dgm:t>
    </dgm:pt>
    <dgm:pt modelId="{EB3565E4-6264-4614-AB21-B8538A3AC5B8}" type="sibTrans" cxnId="{643A1F37-6B0F-4ADF-B176-AB627C09EEC7}">
      <dgm:prSet/>
      <dgm:spPr/>
      <dgm:t>
        <a:bodyPr/>
        <a:lstStyle/>
        <a:p>
          <a:endParaRPr lang="en-US"/>
        </a:p>
      </dgm:t>
    </dgm:pt>
    <dgm:pt modelId="{7B05B465-B158-4022-9F78-A96F275F626B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Measure </a:t>
          </a:r>
        </a:p>
      </dgm:t>
    </dgm:pt>
    <dgm:pt modelId="{6D88A17A-B29A-480C-B577-CD1F4C9F8CC4}" type="parTrans" cxnId="{F6279768-6944-4A37-87E3-5D111899E5B2}">
      <dgm:prSet/>
      <dgm:spPr/>
      <dgm:t>
        <a:bodyPr/>
        <a:lstStyle/>
        <a:p>
          <a:endParaRPr lang="en-US"/>
        </a:p>
      </dgm:t>
    </dgm:pt>
    <dgm:pt modelId="{C356953A-B3FE-4C2F-9BF4-A99E2769DD83}" type="sibTrans" cxnId="{F6279768-6944-4A37-87E3-5D111899E5B2}">
      <dgm:prSet/>
      <dgm:spPr/>
      <dgm:t>
        <a:bodyPr/>
        <a:lstStyle/>
        <a:p>
          <a:endParaRPr lang="en-US"/>
        </a:p>
      </dgm:t>
    </dgm:pt>
    <dgm:pt modelId="{477D480E-8532-4289-9999-9B6D6E0417F1}">
      <dgm:prSet phldrT="[Text]"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</a:rPr>
            <a:t>Analyze results</a:t>
          </a:r>
        </a:p>
      </dgm:t>
    </dgm:pt>
    <dgm:pt modelId="{AF0B3ACD-CCD1-473A-A73A-BB27287D9422}" type="parTrans" cxnId="{E9B2B0CF-1E7B-46AA-AB6D-950D80A2DF44}">
      <dgm:prSet/>
      <dgm:spPr/>
      <dgm:t>
        <a:bodyPr/>
        <a:lstStyle/>
        <a:p>
          <a:endParaRPr lang="en-US"/>
        </a:p>
      </dgm:t>
    </dgm:pt>
    <dgm:pt modelId="{575E76D7-2064-42F0-9693-1CFAFD8DAAD0}" type="sibTrans" cxnId="{E9B2B0CF-1E7B-46AA-AB6D-950D80A2DF44}">
      <dgm:prSet/>
      <dgm:spPr/>
      <dgm:t>
        <a:bodyPr/>
        <a:lstStyle/>
        <a:p>
          <a:endParaRPr lang="en-US"/>
        </a:p>
      </dgm:t>
    </dgm:pt>
    <dgm:pt modelId="{95D929E4-A0CC-4D39-8091-65EB75E7773D}">
      <dgm:prSet phldrT="[Text]"/>
      <dgm:spPr/>
      <dgm:t>
        <a:bodyPr/>
        <a:lstStyle/>
        <a:p>
          <a:r>
            <a:rPr lang="en-US" b="1" cap="all" spc="0" dirty="0">
              <a:ln w="45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rPr>
            <a:t>Use results:  Identify improvement</a:t>
          </a:r>
        </a:p>
      </dgm:t>
    </dgm:pt>
    <dgm:pt modelId="{ED78E96F-98E9-40EE-B0B6-14CE229F6D9B}" type="parTrans" cxnId="{76489945-A068-4D7D-8497-84EF14AF3847}">
      <dgm:prSet/>
      <dgm:spPr/>
      <dgm:t>
        <a:bodyPr/>
        <a:lstStyle/>
        <a:p>
          <a:endParaRPr lang="en-US"/>
        </a:p>
      </dgm:t>
    </dgm:pt>
    <dgm:pt modelId="{456A20EE-C79C-4785-8265-8CE2FBA144DB}" type="sibTrans" cxnId="{76489945-A068-4D7D-8497-84EF14AF3847}">
      <dgm:prSet/>
      <dgm:spPr/>
      <dgm:t>
        <a:bodyPr/>
        <a:lstStyle/>
        <a:p>
          <a:endParaRPr lang="en-US"/>
        </a:p>
      </dgm:t>
    </dgm:pt>
    <dgm:pt modelId="{9AF5CA8F-75E6-3740-9607-5F9EA4A8FA27}">
      <dgm:prSet phldrT="[Text]"/>
      <dgm:spPr/>
      <dgm:t>
        <a:bodyPr/>
        <a:lstStyle/>
        <a:p>
          <a:endParaRPr lang="en-US" sz="1200" dirty="0"/>
        </a:p>
      </dgm:t>
    </dgm:pt>
    <dgm:pt modelId="{15A52C8E-9C0C-3940-85F7-7EBA13856608}" type="parTrans" cxnId="{BCE5556B-403F-1743-A9CF-C6DF4ABB56BE}">
      <dgm:prSet/>
      <dgm:spPr/>
      <dgm:t>
        <a:bodyPr/>
        <a:lstStyle/>
        <a:p>
          <a:endParaRPr lang="en-US"/>
        </a:p>
      </dgm:t>
    </dgm:pt>
    <dgm:pt modelId="{590B2F2B-A8F7-7342-963E-CF81E202A399}" type="sibTrans" cxnId="{BCE5556B-403F-1743-A9CF-C6DF4ABB56BE}">
      <dgm:prSet/>
      <dgm:spPr/>
      <dgm:t>
        <a:bodyPr/>
        <a:lstStyle/>
        <a:p>
          <a:endParaRPr lang="en-US"/>
        </a:p>
      </dgm:t>
    </dgm:pt>
    <dgm:pt modelId="{93F4CB28-5BD9-4C95-9799-6F34B46BF51B}" type="pres">
      <dgm:prSet presAssocID="{C8207A5A-5C58-43CE-8503-672F3AD6349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8A46A8-509B-4FB7-9F92-B4688F7043FF}" type="pres">
      <dgm:prSet presAssocID="{DDBD0D1F-FAF6-4510-BD69-E6C91D058EE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CCA78-8332-47F2-9B6F-17FF8D2EEE95}" type="pres">
      <dgm:prSet presAssocID="{650D73C5-EF62-43A2-B4B4-F2B3E5A63ED3}" presName="sibTrans" presStyleLbl="sibTrans2D1" presStyleIdx="0" presStyleCnt="5"/>
      <dgm:spPr/>
      <dgm:t>
        <a:bodyPr/>
        <a:lstStyle/>
        <a:p>
          <a:endParaRPr lang="en-US"/>
        </a:p>
      </dgm:t>
    </dgm:pt>
    <dgm:pt modelId="{C5F6E623-8492-4DE2-BCA3-BF5E1CC244EB}" type="pres">
      <dgm:prSet presAssocID="{650D73C5-EF62-43A2-B4B4-F2B3E5A63ED3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CBCEEDDF-281B-4B9B-9B68-9D62CCC7C229}" type="pres">
      <dgm:prSet presAssocID="{FB2B1776-C06C-4751-BB23-217301C90C6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049FCA-E3EC-49E7-AD0C-20B0B19DE3CF}" type="pres">
      <dgm:prSet presAssocID="{EB3565E4-6264-4614-AB21-B8538A3AC5B8}" presName="sibTrans" presStyleLbl="sibTrans2D1" presStyleIdx="1" presStyleCnt="5"/>
      <dgm:spPr/>
      <dgm:t>
        <a:bodyPr/>
        <a:lstStyle/>
        <a:p>
          <a:endParaRPr lang="en-US"/>
        </a:p>
      </dgm:t>
    </dgm:pt>
    <dgm:pt modelId="{E0E08BA6-3816-4608-8E9C-83BE79BBC3ED}" type="pres">
      <dgm:prSet presAssocID="{EB3565E4-6264-4614-AB21-B8538A3AC5B8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7D378927-D6F6-4B1E-AC4A-1778F800A5F5}" type="pres">
      <dgm:prSet presAssocID="{7B05B465-B158-4022-9F78-A96F275F626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AE69C-7C4D-40C9-A7EF-7C282D4C03E5}" type="pres">
      <dgm:prSet presAssocID="{C356953A-B3FE-4C2F-9BF4-A99E2769DD83}" presName="sibTrans" presStyleLbl="sibTrans2D1" presStyleIdx="2" presStyleCnt="5"/>
      <dgm:spPr/>
      <dgm:t>
        <a:bodyPr/>
        <a:lstStyle/>
        <a:p>
          <a:endParaRPr lang="en-US"/>
        </a:p>
      </dgm:t>
    </dgm:pt>
    <dgm:pt modelId="{4E22C8BE-5B28-46C6-AFA8-733CB0606D52}" type="pres">
      <dgm:prSet presAssocID="{C356953A-B3FE-4C2F-9BF4-A99E2769DD83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5B787A2-6F8B-4B24-AA6C-A45182F09AD2}" type="pres">
      <dgm:prSet presAssocID="{477D480E-8532-4289-9999-9B6D6E0417F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4DDFA-05AE-42CA-8EB9-1D73D595D777}" type="pres">
      <dgm:prSet presAssocID="{575E76D7-2064-42F0-9693-1CFAFD8DAAD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1C4A12C5-C3B2-4A9A-A918-D142AD91F6B1}" type="pres">
      <dgm:prSet presAssocID="{575E76D7-2064-42F0-9693-1CFAFD8DAAD0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6127C8D-9442-4500-984D-DEC24546ACBD}" type="pres">
      <dgm:prSet presAssocID="{95D929E4-A0CC-4D39-8091-65EB75E7773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146E4-6555-4890-BAA7-6A4924DC8DB5}" type="pres">
      <dgm:prSet presAssocID="{456A20EE-C79C-4785-8265-8CE2FBA144DB}" presName="sibTrans" presStyleLbl="sibTrans2D1" presStyleIdx="4" presStyleCnt="5"/>
      <dgm:spPr/>
      <dgm:t>
        <a:bodyPr/>
        <a:lstStyle/>
        <a:p>
          <a:endParaRPr lang="en-US"/>
        </a:p>
      </dgm:t>
    </dgm:pt>
    <dgm:pt modelId="{51BFD6EC-B2F4-490D-81A7-B6448D0AD88D}" type="pres">
      <dgm:prSet presAssocID="{456A20EE-C79C-4785-8265-8CE2FBA144DB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81777972-9395-D34F-96F8-26EF4A6F90E7}" type="presOf" srcId="{C8207A5A-5C58-43CE-8503-672F3AD63497}" destId="{93F4CB28-5BD9-4C95-9799-6F34B46BF51B}" srcOrd="0" destOrd="0" presId="urn:microsoft.com/office/officeart/2005/8/layout/cycle2"/>
    <dgm:cxn modelId="{EFEBCF6A-6C3A-D745-8923-E4D6A37E43A2}" type="presOf" srcId="{650D73C5-EF62-43A2-B4B4-F2B3E5A63ED3}" destId="{C5F6E623-8492-4DE2-BCA3-BF5E1CC244EB}" srcOrd="1" destOrd="0" presId="urn:microsoft.com/office/officeart/2005/8/layout/cycle2"/>
    <dgm:cxn modelId="{A8D81EA3-A604-2747-972F-3085C816BBE7}" type="presOf" srcId="{456A20EE-C79C-4785-8265-8CE2FBA144DB}" destId="{AA8146E4-6555-4890-BAA7-6A4924DC8DB5}" srcOrd="0" destOrd="0" presId="urn:microsoft.com/office/officeart/2005/8/layout/cycle2"/>
    <dgm:cxn modelId="{76489945-A068-4D7D-8497-84EF14AF3847}" srcId="{C8207A5A-5C58-43CE-8503-672F3AD63497}" destId="{95D929E4-A0CC-4D39-8091-65EB75E7773D}" srcOrd="4" destOrd="0" parTransId="{ED78E96F-98E9-40EE-B0B6-14CE229F6D9B}" sibTransId="{456A20EE-C79C-4785-8265-8CE2FBA144DB}"/>
    <dgm:cxn modelId="{F6279768-6944-4A37-87E3-5D111899E5B2}" srcId="{C8207A5A-5C58-43CE-8503-672F3AD63497}" destId="{7B05B465-B158-4022-9F78-A96F275F626B}" srcOrd="2" destOrd="0" parTransId="{6D88A17A-B29A-480C-B577-CD1F4C9F8CC4}" sibTransId="{C356953A-B3FE-4C2F-9BF4-A99E2769DD83}"/>
    <dgm:cxn modelId="{C637E97C-DC25-674C-A3F9-83C3BEDDA8B4}" type="presOf" srcId="{7B05B465-B158-4022-9F78-A96F275F626B}" destId="{7D378927-D6F6-4B1E-AC4A-1778F800A5F5}" srcOrd="0" destOrd="0" presId="urn:microsoft.com/office/officeart/2005/8/layout/cycle2"/>
    <dgm:cxn modelId="{DF4D2F50-D4F9-3846-9E8A-AD199E13F08A}" type="presOf" srcId="{FB2B1776-C06C-4751-BB23-217301C90C64}" destId="{CBCEEDDF-281B-4B9B-9B68-9D62CCC7C229}" srcOrd="0" destOrd="0" presId="urn:microsoft.com/office/officeart/2005/8/layout/cycle2"/>
    <dgm:cxn modelId="{358CF03C-025B-9A4A-9B61-F3932C40D573}" type="presOf" srcId="{EB3565E4-6264-4614-AB21-B8538A3AC5B8}" destId="{13049FCA-E3EC-49E7-AD0C-20B0B19DE3CF}" srcOrd="0" destOrd="0" presId="urn:microsoft.com/office/officeart/2005/8/layout/cycle2"/>
    <dgm:cxn modelId="{8B5C892F-4C7C-744E-9928-EECC4F563E62}" type="presOf" srcId="{575E76D7-2064-42F0-9693-1CFAFD8DAAD0}" destId="{1C4A12C5-C3B2-4A9A-A918-D142AD91F6B1}" srcOrd="1" destOrd="0" presId="urn:microsoft.com/office/officeart/2005/8/layout/cycle2"/>
    <dgm:cxn modelId="{0A3E97C3-279E-DF45-83B4-17B7C4BB6742}" type="presOf" srcId="{477D480E-8532-4289-9999-9B6D6E0417F1}" destId="{15B787A2-6F8B-4B24-AA6C-A45182F09AD2}" srcOrd="0" destOrd="0" presId="urn:microsoft.com/office/officeart/2005/8/layout/cycle2"/>
    <dgm:cxn modelId="{EEFB217D-A994-584E-BB1C-9F300A690F04}" type="presOf" srcId="{456A20EE-C79C-4785-8265-8CE2FBA144DB}" destId="{51BFD6EC-B2F4-490D-81A7-B6448D0AD88D}" srcOrd="1" destOrd="0" presId="urn:microsoft.com/office/officeart/2005/8/layout/cycle2"/>
    <dgm:cxn modelId="{8764881C-3F15-FA4D-B958-6D0C6B70F0FD}" type="presOf" srcId="{C356953A-B3FE-4C2F-9BF4-A99E2769DD83}" destId="{287AE69C-7C4D-40C9-A7EF-7C282D4C03E5}" srcOrd="0" destOrd="0" presId="urn:microsoft.com/office/officeart/2005/8/layout/cycle2"/>
    <dgm:cxn modelId="{750B731C-673A-B644-8E9F-6F39043D1CA6}" type="presOf" srcId="{575E76D7-2064-42F0-9693-1CFAFD8DAAD0}" destId="{D644DDFA-05AE-42CA-8EB9-1D73D595D777}" srcOrd="0" destOrd="0" presId="urn:microsoft.com/office/officeart/2005/8/layout/cycle2"/>
    <dgm:cxn modelId="{643A1F37-6B0F-4ADF-B176-AB627C09EEC7}" srcId="{C8207A5A-5C58-43CE-8503-672F3AD63497}" destId="{FB2B1776-C06C-4751-BB23-217301C90C64}" srcOrd="1" destOrd="0" parTransId="{D25EEE86-900B-442D-A1E7-D421513CA64B}" sibTransId="{EB3565E4-6264-4614-AB21-B8538A3AC5B8}"/>
    <dgm:cxn modelId="{BD96E9A0-6C03-5947-87E9-A6DFDA2B0D99}" type="presOf" srcId="{9AF5CA8F-75E6-3740-9607-5F9EA4A8FA27}" destId="{548A46A8-509B-4FB7-9F92-B4688F7043FF}" srcOrd="0" destOrd="1" presId="urn:microsoft.com/office/officeart/2005/8/layout/cycle2"/>
    <dgm:cxn modelId="{A618AD10-719D-564C-8447-A0FA4C2D8312}" type="presOf" srcId="{C356953A-B3FE-4C2F-9BF4-A99E2769DD83}" destId="{4E22C8BE-5B28-46C6-AFA8-733CB0606D52}" srcOrd="1" destOrd="0" presId="urn:microsoft.com/office/officeart/2005/8/layout/cycle2"/>
    <dgm:cxn modelId="{94432B56-3EA9-5644-A69C-C663E42DF08A}" type="presOf" srcId="{DDBD0D1F-FAF6-4510-BD69-E6C91D058EEF}" destId="{548A46A8-509B-4FB7-9F92-B4688F7043FF}" srcOrd="0" destOrd="0" presId="urn:microsoft.com/office/officeart/2005/8/layout/cycle2"/>
    <dgm:cxn modelId="{E9B2B0CF-1E7B-46AA-AB6D-950D80A2DF44}" srcId="{C8207A5A-5C58-43CE-8503-672F3AD63497}" destId="{477D480E-8532-4289-9999-9B6D6E0417F1}" srcOrd="3" destOrd="0" parTransId="{AF0B3ACD-CCD1-473A-A73A-BB27287D9422}" sibTransId="{575E76D7-2064-42F0-9693-1CFAFD8DAAD0}"/>
    <dgm:cxn modelId="{BCE5556B-403F-1743-A9CF-C6DF4ABB56BE}" srcId="{DDBD0D1F-FAF6-4510-BD69-E6C91D058EEF}" destId="{9AF5CA8F-75E6-3740-9607-5F9EA4A8FA27}" srcOrd="0" destOrd="0" parTransId="{15A52C8E-9C0C-3940-85F7-7EBA13856608}" sibTransId="{590B2F2B-A8F7-7342-963E-CF81E202A399}"/>
    <dgm:cxn modelId="{D506DD8B-67E1-FA42-BFF5-639A097AF840}" type="presOf" srcId="{95D929E4-A0CC-4D39-8091-65EB75E7773D}" destId="{66127C8D-9442-4500-984D-DEC24546ACBD}" srcOrd="0" destOrd="0" presId="urn:microsoft.com/office/officeart/2005/8/layout/cycle2"/>
    <dgm:cxn modelId="{CC12FD2A-B6DA-4C35-8FD6-4D02FA7643DF}" srcId="{C8207A5A-5C58-43CE-8503-672F3AD63497}" destId="{DDBD0D1F-FAF6-4510-BD69-E6C91D058EEF}" srcOrd="0" destOrd="0" parTransId="{C5D5B158-B457-472B-81F1-2223C1D5B957}" sibTransId="{650D73C5-EF62-43A2-B4B4-F2B3E5A63ED3}"/>
    <dgm:cxn modelId="{61DB6334-6466-A344-A975-693EDC4CE9C5}" type="presOf" srcId="{650D73C5-EF62-43A2-B4B4-F2B3E5A63ED3}" destId="{47CCCA78-8332-47F2-9B6F-17FF8D2EEE95}" srcOrd="0" destOrd="0" presId="urn:microsoft.com/office/officeart/2005/8/layout/cycle2"/>
    <dgm:cxn modelId="{199000E0-A5E9-034E-8059-24C6B84F9271}" type="presOf" srcId="{EB3565E4-6264-4614-AB21-B8538A3AC5B8}" destId="{E0E08BA6-3816-4608-8E9C-83BE79BBC3ED}" srcOrd="1" destOrd="0" presId="urn:microsoft.com/office/officeart/2005/8/layout/cycle2"/>
    <dgm:cxn modelId="{6C286D7E-4950-314E-AD53-2CC47BDFE315}" type="presParOf" srcId="{93F4CB28-5BD9-4C95-9799-6F34B46BF51B}" destId="{548A46A8-509B-4FB7-9F92-B4688F7043FF}" srcOrd="0" destOrd="0" presId="urn:microsoft.com/office/officeart/2005/8/layout/cycle2"/>
    <dgm:cxn modelId="{B2263709-EBCB-6E40-81DA-9275074B3202}" type="presParOf" srcId="{93F4CB28-5BD9-4C95-9799-6F34B46BF51B}" destId="{47CCCA78-8332-47F2-9B6F-17FF8D2EEE95}" srcOrd="1" destOrd="0" presId="urn:microsoft.com/office/officeart/2005/8/layout/cycle2"/>
    <dgm:cxn modelId="{B406E97C-CDC2-9249-B275-A6693C6D4824}" type="presParOf" srcId="{47CCCA78-8332-47F2-9B6F-17FF8D2EEE95}" destId="{C5F6E623-8492-4DE2-BCA3-BF5E1CC244EB}" srcOrd="0" destOrd="0" presId="urn:microsoft.com/office/officeart/2005/8/layout/cycle2"/>
    <dgm:cxn modelId="{2C978C0A-81B1-2045-81AD-41C583DCDC3D}" type="presParOf" srcId="{93F4CB28-5BD9-4C95-9799-6F34B46BF51B}" destId="{CBCEEDDF-281B-4B9B-9B68-9D62CCC7C229}" srcOrd="2" destOrd="0" presId="urn:microsoft.com/office/officeart/2005/8/layout/cycle2"/>
    <dgm:cxn modelId="{43316AF1-478B-1B41-861A-6A8954E0D446}" type="presParOf" srcId="{93F4CB28-5BD9-4C95-9799-6F34B46BF51B}" destId="{13049FCA-E3EC-49E7-AD0C-20B0B19DE3CF}" srcOrd="3" destOrd="0" presId="urn:microsoft.com/office/officeart/2005/8/layout/cycle2"/>
    <dgm:cxn modelId="{B4B31A83-0319-8A4C-A097-6A8D49048DF1}" type="presParOf" srcId="{13049FCA-E3EC-49E7-AD0C-20B0B19DE3CF}" destId="{E0E08BA6-3816-4608-8E9C-83BE79BBC3ED}" srcOrd="0" destOrd="0" presId="urn:microsoft.com/office/officeart/2005/8/layout/cycle2"/>
    <dgm:cxn modelId="{9ED4544A-1559-3C4F-9FAA-710F20B4AF01}" type="presParOf" srcId="{93F4CB28-5BD9-4C95-9799-6F34B46BF51B}" destId="{7D378927-D6F6-4B1E-AC4A-1778F800A5F5}" srcOrd="4" destOrd="0" presId="urn:microsoft.com/office/officeart/2005/8/layout/cycle2"/>
    <dgm:cxn modelId="{8A482E53-8137-0C43-92FE-74D509133AF1}" type="presParOf" srcId="{93F4CB28-5BD9-4C95-9799-6F34B46BF51B}" destId="{287AE69C-7C4D-40C9-A7EF-7C282D4C03E5}" srcOrd="5" destOrd="0" presId="urn:microsoft.com/office/officeart/2005/8/layout/cycle2"/>
    <dgm:cxn modelId="{DD5FEB71-F16A-E143-90C4-EAFBC4BAC3CA}" type="presParOf" srcId="{287AE69C-7C4D-40C9-A7EF-7C282D4C03E5}" destId="{4E22C8BE-5B28-46C6-AFA8-733CB0606D52}" srcOrd="0" destOrd="0" presId="urn:microsoft.com/office/officeart/2005/8/layout/cycle2"/>
    <dgm:cxn modelId="{63FE8C60-4AAA-5548-B533-1B249BB3F1D7}" type="presParOf" srcId="{93F4CB28-5BD9-4C95-9799-6F34B46BF51B}" destId="{15B787A2-6F8B-4B24-AA6C-A45182F09AD2}" srcOrd="6" destOrd="0" presId="urn:microsoft.com/office/officeart/2005/8/layout/cycle2"/>
    <dgm:cxn modelId="{723D29A8-E29F-9A4E-BC94-4F900AD23DE1}" type="presParOf" srcId="{93F4CB28-5BD9-4C95-9799-6F34B46BF51B}" destId="{D644DDFA-05AE-42CA-8EB9-1D73D595D777}" srcOrd="7" destOrd="0" presId="urn:microsoft.com/office/officeart/2005/8/layout/cycle2"/>
    <dgm:cxn modelId="{6D89B0C9-DB58-7342-ABCC-1CB532124DDB}" type="presParOf" srcId="{D644DDFA-05AE-42CA-8EB9-1D73D595D777}" destId="{1C4A12C5-C3B2-4A9A-A918-D142AD91F6B1}" srcOrd="0" destOrd="0" presId="urn:microsoft.com/office/officeart/2005/8/layout/cycle2"/>
    <dgm:cxn modelId="{FD1A2E93-FDD5-E64B-A115-95234D48D273}" type="presParOf" srcId="{93F4CB28-5BD9-4C95-9799-6F34B46BF51B}" destId="{66127C8D-9442-4500-984D-DEC24546ACBD}" srcOrd="8" destOrd="0" presId="urn:microsoft.com/office/officeart/2005/8/layout/cycle2"/>
    <dgm:cxn modelId="{69A6BFD0-66D7-C94C-A62B-694C35C24B77}" type="presParOf" srcId="{93F4CB28-5BD9-4C95-9799-6F34B46BF51B}" destId="{AA8146E4-6555-4890-BAA7-6A4924DC8DB5}" srcOrd="9" destOrd="0" presId="urn:microsoft.com/office/officeart/2005/8/layout/cycle2"/>
    <dgm:cxn modelId="{19281418-7DC7-8A4D-951D-E1611A014202}" type="presParOf" srcId="{AA8146E4-6555-4890-BAA7-6A4924DC8DB5}" destId="{51BFD6EC-B2F4-490D-81A7-B6448D0AD88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A46A8-509B-4FB7-9F92-B4688F7043FF}">
      <dsp:nvSpPr>
        <dsp:cNvPr id="0" name=""/>
        <dsp:cNvSpPr/>
      </dsp:nvSpPr>
      <dsp:spPr>
        <a:xfrm>
          <a:off x="4438770" y="1165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bg1"/>
              </a:solidFill>
            </a:rPr>
            <a:t>Identify Outcome to assess or revisit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 dirty="0"/>
        </a:p>
      </dsp:txBody>
      <dsp:txXfrm>
        <a:off x="4735910" y="298305"/>
        <a:ext cx="1434719" cy="1434719"/>
      </dsp:txXfrm>
    </dsp:sp>
    <dsp:sp modelId="{47CCCA78-8332-47F2-9B6F-17FF8D2EEE95}">
      <dsp:nvSpPr>
        <dsp:cNvPr id="0" name=""/>
        <dsp:cNvSpPr/>
      </dsp:nvSpPr>
      <dsp:spPr>
        <a:xfrm rot="2160000">
          <a:off x="6403573" y="1559540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6419016" y="1648967"/>
        <a:ext cx="377357" cy="410873"/>
      </dsp:txXfrm>
    </dsp:sp>
    <dsp:sp modelId="{CBCEEDDF-281B-4B9B-9B68-9D62CCC7C229}">
      <dsp:nvSpPr>
        <dsp:cNvPr id="0" name=""/>
        <dsp:cNvSpPr/>
      </dsp:nvSpPr>
      <dsp:spPr>
        <a:xfrm>
          <a:off x="6903146" y="1791639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bg1"/>
              </a:solidFill>
            </a:rPr>
            <a:t>Identify assessment </a:t>
          </a:r>
          <a:r>
            <a:rPr lang="en-US" sz="1800" b="1" kern="1200" dirty="0" smtClean="0">
              <a:solidFill>
                <a:schemeClr val="bg1"/>
              </a:solidFill>
            </a:rPr>
            <a:t>tool </a:t>
          </a:r>
          <a:r>
            <a:rPr lang="en-US" sz="1800" b="1" kern="1200" dirty="0">
              <a:solidFill>
                <a:schemeClr val="bg1"/>
              </a:solidFill>
            </a:rPr>
            <a:t>and benchmark if appropriate</a:t>
          </a:r>
        </a:p>
      </dsp:txBody>
      <dsp:txXfrm>
        <a:off x="7200286" y="2088779"/>
        <a:ext cx="1434719" cy="1434719"/>
      </dsp:txXfrm>
    </dsp:sp>
    <dsp:sp modelId="{13049FCA-E3EC-49E7-AD0C-20B0B19DE3CF}">
      <dsp:nvSpPr>
        <dsp:cNvPr id="0" name=""/>
        <dsp:cNvSpPr/>
      </dsp:nvSpPr>
      <dsp:spPr>
        <a:xfrm rot="6480000">
          <a:off x="7182165" y="3897758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7288015" y="3957810"/>
        <a:ext cx="377357" cy="410873"/>
      </dsp:txXfrm>
    </dsp:sp>
    <dsp:sp modelId="{7D378927-D6F6-4B1E-AC4A-1778F800A5F5}">
      <dsp:nvSpPr>
        <dsp:cNvPr id="0" name=""/>
        <dsp:cNvSpPr/>
      </dsp:nvSpPr>
      <dsp:spPr>
        <a:xfrm>
          <a:off x="5961838" y="4688686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bg1"/>
              </a:solidFill>
            </a:rPr>
            <a:t>Measure </a:t>
          </a:r>
        </a:p>
      </dsp:txBody>
      <dsp:txXfrm>
        <a:off x="6258978" y="4985826"/>
        <a:ext cx="1434719" cy="1434719"/>
      </dsp:txXfrm>
    </dsp:sp>
    <dsp:sp modelId="{287AE69C-7C4D-40C9-A7EF-7C282D4C03E5}">
      <dsp:nvSpPr>
        <dsp:cNvPr id="0" name=""/>
        <dsp:cNvSpPr/>
      </dsp:nvSpPr>
      <dsp:spPr>
        <a:xfrm rot="10800000">
          <a:off x="5198985" y="5360793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5360710" y="5497750"/>
        <a:ext cx="377357" cy="410873"/>
      </dsp:txXfrm>
    </dsp:sp>
    <dsp:sp modelId="{15B787A2-6F8B-4B24-AA6C-A45182F09AD2}">
      <dsp:nvSpPr>
        <dsp:cNvPr id="0" name=""/>
        <dsp:cNvSpPr/>
      </dsp:nvSpPr>
      <dsp:spPr>
        <a:xfrm>
          <a:off x="2915701" y="4688686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bg1"/>
              </a:solidFill>
            </a:rPr>
            <a:t>Analyze results</a:t>
          </a:r>
        </a:p>
      </dsp:txBody>
      <dsp:txXfrm>
        <a:off x="3212841" y="4985826"/>
        <a:ext cx="1434719" cy="1434719"/>
      </dsp:txXfrm>
    </dsp:sp>
    <dsp:sp modelId="{D644DDFA-05AE-42CA-8EB9-1D73D595D777}">
      <dsp:nvSpPr>
        <dsp:cNvPr id="0" name=""/>
        <dsp:cNvSpPr/>
      </dsp:nvSpPr>
      <dsp:spPr>
        <a:xfrm rot="15120000">
          <a:off x="3194721" y="3926779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3300571" y="4140641"/>
        <a:ext cx="377357" cy="410873"/>
      </dsp:txXfrm>
    </dsp:sp>
    <dsp:sp modelId="{66127C8D-9442-4500-984D-DEC24546ACBD}">
      <dsp:nvSpPr>
        <dsp:cNvPr id="0" name=""/>
        <dsp:cNvSpPr/>
      </dsp:nvSpPr>
      <dsp:spPr>
        <a:xfrm>
          <a:off x="1974393" y="1791639"/>
          <a:ext cx="2028999" cy="2028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cap="all" spc="0" dirty="0">
              <a:ln w="45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rPr>
            <a:t>Use results:  Identify improvement</a:t>
          </a:r>
        </a:p>
      </dsp:txBody>
      <dsp:txXfrm>
        <a:off x="2271533" y="2088779"/>
        <a:ext cx="1434719" cy="1434719"/>
      </dsp:txXfrm>
    </dsp:sp>
    <dsp:sp modelId="{AA8146E4-6555-4890-BAA7-6A4924DC8DB5}">
      <dsp:nvSpPr>
        <dsp:cNvPr id="0" name=""/>
        <dsp:cNvSpPr/>
      </dsp:nvSpPr>
      <dsp:spPr>
        <a:xfrm rot="19440000">
          <a:off x="3939197" y="1577476"/>
          <a:ext cx="539082" cy="68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954640" y="1761963"/>
        <a:ext cx="377357" cy="410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CA86D-479B-134A-82F7-C7C6A829BD37}" type="datetimeFigureOut">
              <a:rPr lang="en-US" smtClean="0"/>
              <a:t>4/9/18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C07BE-00F8-6E4C-BA61-461F3F547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3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69DC8-D78D-6742-8E58-368E22A6D3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50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3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96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78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8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9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65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9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4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3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6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74065-9FA2-1E42-8770-2A54C11EE29D}" type="datetimeFigureOut">
              <a:rPr lang="en-US" smtClean="0"/>
              <a:t>4/9/18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E22D-E675-A44F-8F6F-DEA8E1858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8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.tiff"/><Relationship Id="rId9" Type="http://schemas.openxmlformats.org/officeDocument/2006/relationships/image" Target="../media/image2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795130" y="0"/>
          <a:ext cx="10906540" cy="671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73009" y="821635"/>
            <a:ext cx="173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56243" y="6334539"/>
            <a:ext cx="142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 Box 4"/>
          <p:cNvSpPr txBox="1"/>
          <p:nvPr/>
        </p:nvSpPr>
        <p:spPr>
          <a:xfrm>
            <a:off x="1568871" y="5119751"/>
            <a:ext cx="2101981" cy="17078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effectLst/>
                <a:ea typeface="Calibri" charset="0"/>
                <a:cs typeface="Times New Roman" charset="0"/>
              </a:rPr>
              <a:t>Did the assessment </a:t>
            </a:r>
            <a:r>
              <a:rPr lang="en-US" sz="1600" b="1" dirty="0" smtClean="0">
                <a:effectLst/>
                <a:ea typeface="Calibri" charset="0"/>
                <a:cs typeface="Times New Roman" charset="0"/>
              </a:rPr>
              <a:t>tool indicate </a:t>
            </a:r>
            <a:r>
              <a:rPr lang="en-US" sz="1600" b="1" dirty="0">
                <a:effectLst/>
                <a:ea typeface="Calibri" charset="0"/>
                <a:cs typeface="Times New Roman" charset="0"/>
              </a:rPr>
              <a:t>you accomplished your outcome at the level you intended?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4487" y="2093842"/>
            <a:ext cx="1139687" cy="290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1" name="Text Box 5"/>
          <p:cNvSpPr txBox="1"/>
          <p:nvPr/>
        </p:nvSpPr>
        <p:spPr>
          <a:xfrm>
            <a:off x="283029" y="261552"/>
            <a:ext cx="1936750" cy="478489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i="1" dirty="0">
                <a:effectLst/>
                <a:ea typeface="Calibri" charset="0"/>
                <a:cs typeface="Times New Roman" charset="0"/>
              </a:rPr>
              <a:t>Closing the Loop: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effectLst/>
                <a:ea typeface="Calibri" charset="0"/>
                <a:cs typeface="Times New Roman" charset="0"/>
              </a:rPr>
              <a:t>If you accomplished your outcome, identify another outcome to assess.  If outcome was not accomplished,  how will you improve?  Revisit the same outcome but revise the process to improve outcome.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94778" y="211960"/>
            <a:ext cx="1404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 Box 6"/>
          <p:cNvSpPr txBox="1"/>
          <p:nvPr/>
        </p:nvSpPr>
        <p:spPr>
          <a:xfrm>
            <a:off x="2528768" y="180214"/>
            <a:ext cx="1936750" cy="137735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i="1" dirty="0">
                <a:effectLst/>
                <a:ea typeface="Calibri" charset="0"/>
                <a:cs typeface="Times New Roman" charset="0"/>
              </a:rPr>
              <a:t>Report </a:t>
            </a:r>
            <a:r>
              <a:rPr lang="en-US" sz="1600" b="1" dirty="0">
                <a:effectLst/>
                <a:ea typeface="Calibri" charset="0"/>
                <a:cs typeface="Times New Roman" charset="0"/>
              </a:rPr>
              <a:t>assessment project and next steps</a:t>
            </a:r>
          </a:p>
        </p:txBody>
      </p:sp>
      <p:sp>
        <p:nvSpPr>
          <p:cNvPr id="14" name="Text Box 2"/>
          <p:cNvSpPr txBox="1"/>
          <p:nvPr/>
        </p:nvSpPr>
        <p:spPr>
          <a:xfrm>
            <a:off x="7859084" y="371097"/>
            <a:ext cx="3099918" cy="127040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i="1" dirty="0">
                <a:effectLst/>
                <a:ea typeface="Calibri" charset="0"/>
                <a:cs typeface="Times New Roman" charset="0"/>
              </a:rPr>
              <a:t>Design</a:t>
            </a:r>
            <a:r>
              <a:rPr lang="en-US" sz="1600" b="1" dirty="0">
                <a:effectLst/>
                <a:ea typeface="Calibri" charset="0"/>
                <a:cs typeface="Times New Roman" charset="0"/>
              </a:rPr>
              <a:t> your </a:t>
            </a:r>
            <a:r>
              <a:rPr lang="en-US" sz="1600" b="1" dirty="0" smtClean="0">
                <a:effectLst/>
                <a:ea typeface="Calibri" charset="0"/>
                <a:cs typeface="Times New Roman" charset="0"/>
              </a:rPr>
              <a:t>project</a:t>
            </a:r>
            <a:r>
              <a:rPr lang="en-US" sz="1600" b="1" dirty="0">
                <a:effectLst/>
                <a:ea typeface="Calibri" charset="0"/>
                <a:cs typeface="Times New Roman" charset="0"/>
              </a:rPr>
              <a:t>, including a description of how you will </a:t>
            </a:r>
            <a:r>
              <a:rPr lang="en-US" sz="1600" b="1" dirty="0" smtClean="0">
                <a:effectLst/>
                <a:ea typeface="Calibri" charset="0"/>
                <a:cs typeface="Times New Roman" charset="0"/>
              </a:rPr>
              <a:t>accomplish </a:t>
            </a:r>
            <a:r>
              <a:rPr lang="en-US" sz="1600" b="1" dirty="0">
                <a:effectLst/>
                <a:ea typeface="Calibri" charset="0"/>
                <a:cs typeface="Times New Roman" charset="0"/>
              </a:rPr>
              <a:t>the identified outcome.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4080" y="587449"/>
            <a:ext cx="3039853" cy="30398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1392" y="3935998"/>
            <a:ext cx="1984736" cy="169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1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Macintosh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Hood Gonsalves</dc:creator>
  <cp:lastModifiedBy>Julie Hood Gonsalves</cp:lastModifiedBy>
  <cp:revision>1</cp:revision>
  <dcterms:created xsi:type="dcterms:W3CDTF">2018-04-09T16:29:58Z</dcterms:created>
  <dcterms:modified xsi:type="dcterms:W3CDTF">2018-04-09T16:30:42Z</dcterms:modified>
</cp:coreProperties>
</file>