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28" r:id="rId1"/>
  </p:sldMasterIdLst>
  <p:notesMasterIdLst>
    <p:notesMasterId r:id="rId22"/>
  </p:notesMasterIdLst>
  <p:sldIdLst>
    <p:sldId id="257" r:id="rId2"/>
    <p:sldId id="258" r:id="rId3"/>
    <p:sldId id="260" r:id="rId4"/>
    <p:sldId id="264" r:id="rId5"/>
    <p:sldId id="269" r:id="rId6"/>
    <p:sldId id="267" r:id="rId7"/>
    <p:sldId id="270" r:id="rId8"/>
    <p:sldId id="273" r:id="rId9"/>
    <p:sldId id="282" r:id="rId10"/>
    <p:sldId id="275" r:id="rId11"/>
    <p:sldId id="276" r:id="rId12"/>
    <p:sldId id="283" r:id="rId13"/>
    <p:sldId id="285" r:id="rId14"/>
    <p:sldId id="277" r:id="rId15"/>
    <p:sldId id="278" r:id="rId16"/>
    <p:sldId id="287" r:id="rId17"/>
    <p:sldId id="279" r:id="rId18"/>
    <p:sldId id="280" r:id="rId19"/>
    <p:sldId id="272" r:id="rId20"/>
    <p:sldId id="286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408"/>
    <p:restoredTop sz="94292"/>
  </p:normalViewPr>
  <p:slideViewPr>
    <p:cSldViewPr snapToGrid="0" snapToObjects="1">
      <p:cViewPr varScale="1">
        <p:scale>
          <a:sx n="80" d="100"/>
          <a:sy n="80" d="100"/>
        </p:scale>
        <p:origin x="101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AB1F8EF-562D-F746-A67B-98E230309BF6}" type="doc">
      <dgm:prSet loTypeId="urn:microsoft.com/office/officeart/2005/8/layout/chevron2" loCatId="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B8F6CF35-B813-5C41-A3AD-5BA3C71B8395}">
      <dgm:prSet phldrT="[Text]" phldr="1"/>
      <dgm:spPr/>
      <dgm:t>
        <a:bodyPr/>
        <a:lstStyle/>
        <a:p>
          <a:endParaRPr lang="en-US" dirty="0"/>
        </a:p>
      </dgm:t>
    </dgm:pt>
    <dgm:pt modelId="{F6D351D2-03F2-FB46-A1FD-EB109615BC79}" type="parTrans" cxnId="{78916CDA-8954-2C4A-AC7E-ACC79164438D}">
      <dgm:prSet/>
      <dgm:spPr/>
      <dgm:t>
        <a:bodyPr/>
        <a:lstStyle/>
        <a:p>
          <a:endParaRPr lang="en-US"/>
        </a:p>
      </dgm:t>
    </dgm:pt>
    <dgm:pt modelId="{4C298C93-5582-124A-972F-C0C5FCA16816}" type="sibTrans" cxnId="{78916CDA-8954-2C4A-AC7E-ACC79164438D}">
      <dgm:prSet/>
      <dgm:spPr/>
      <dgm:t>
        <a:bodyPr/>
        <a:lstStyle/>
        <a:p>
          <a:endParaRPr lang="en-US"/>
        </a:p>
      </dgm:t>
    </dgm:pt>
    <dgm:pt modelId="{CCDAE17B-33A3-E74E-852C-2BD1D23F0EAB}">
      <dgm:prSet phldrT="[Text]"/>
      <dgm:spPr/>
      <dgm:t>
        <a:bodyPr/>
        <a:lstStyle/>
        <a:p>
          <a:r>
            <a:rPr lang="en-US" dirty="0"/>
            <a:t>Communicates your Department’s unique reason for being.</a:t>
          </a:r>
        </a:p>
      </dgm:t>
    </dgm:pt>
    <dgm:pt modelId="{2542D996-1056-064D-BB9D-A6FA578B4CF9}" type="parTrans" cxnId="{8A7C92F5-2348-2443-A09E-A5ED5D426A9E}">
      <dgm:prSet/>
      <dgm:spPr/>
      <dgm:t>
        <a:bodyPr/>
        <a:lstStyle/>
        <a:p>
          <a:endParaRPr lang="en-US"/>
        </a:p>
      </dgm:t>
    </dgm:pt>
    <dgm:pt modelId="{560B8FB2-80E1-344D-8D69-2E9658D4E96B}" type="sibTrans" cxnId="{8A7C92F5-2348-2443-A09E-A5ED5D426A9E}">
      <dgm:prSet/>
      <dgm:spPr/>
      <dgm:t>
        <a:bodyPr/>
        <a:lstStyle/>
        <a:p>
          <a:endParaRPr lang="en-US"/>
        </a:p>
      </dgm:t>
    </dgm:pt>
    <dgm:pt modelId="{DD33939F-9D34-4142-9126-EEB86E40E714}">
      <dgm:prSet phldrT="[Text]" phldr="1"/>
      <dgm:spPr/>
      <dgm:t>
        <a:bodyPr/>
        <a:lstStyle/>
        <a:p>
          <a:endParaRPr lang="en-US" dirty="0"/>
        </a:p>
      </dgm:t>
    </dgm:pt>
    <dgm:pt modelId="{CB4A9475-0D1A-BA46-AFC3-B0020190C39E}" type="parTrans" cxnId="{74D6DAB7-7B43-5E4D-AE98-DFCBC42A6CA6}">
      <dgm:prSet/>
      <dgm:spPr/>
      <dgm:t>
        <a:bodyPr/>
        <a:lstStyle/>
        <a:p>
          <a:endParaRPr lang="en-US"/>
        </a:p>
      </dgm:t>
    </dgm:pt>
    <dgm:pt modelId="{1E94189D-86EE-4546-A8DE-CA553D2815C7}" type="sibTrans" cxnId="{74D6DAB7-7B43-5E4D-AE98-DFCBC42A6CA6}">
      <dgm:prSet/>
      <dgm:spPr/>
      <dgm:t>
        <a:bodyPr/>
        <a:lstStyle/>
        <a:p>
          <a:endParaRPr lang="en-US"/>
        </a:p>
      </dgm:t>
    </dgm:pt>
    <dgm:pt modelId="{59C5313B-E5BF-AF4C-AFBD-C3E19B293D09}">
      <dgm:prSet phldrT="[Text]"/>
      <dgm:spPr/>
      <dgm:t>
        <a:bodyPr/>
        <a:lstStyle/>
        <a:p>
          <a:r>
            <a:rPr lang="en-US" dirty="0"/>
            <a:t>Focuses your Department’s direction.</a:t>
          </a:r>
        </a:p>
      </dgm:t>
    </dgm:pt>
    <dgm:pt modelId="{7E9A6464-0FB3-F34B-9CE2-F683083BB004}" type="parTrans" cxnId="{D9C6D67D-D894-2E46-A45C-EE18E66EBFA1}">
      <dgm:prSet/>
      <dgm:spPr/>
      <dgm:t>
        <a:bodyPr/>
        <a:lstStyle/>
        <a:p>
          <a:endParaRPr lang="en-US"/>
        </a:p>
      </dgm:t>
    </dgm:pt>
    <dgm:pt modelId="{DE0E901C-D5F8-0F4D-A92A-1089B56FB06C}" type="sibTrans" cxnId="{D9C6D67D-D894-2E46-A45C-EE18E66EBFA1}">
      <dgm:prSet/>
      <dgm:spPr/>
      <dgm:t>
        <a:bodyPr/>
        <a:lstStyle/>
        <a:p>
          <a:endParaRPr lang="en-US"/>
        </a:p>
      </dgm:t>
    </dgm:pt>
    <dgm:pt modelId="{0F816579-4B7D-DD40-970D-D002A5D2F52B}">
      <dgm:prSet phldrT="[Text]" phldr="1"/>
      <dgm:spPr/>
      <dgm:t>
        <a:bodyPr/>
        <a:lstStyle/>
        <a:p>
          <a:endParaRPr lang="en-US" dirty="0"/>
        </a:p>
      </dgm:t>
    </dgm:pt>
    <dgm:pt modelId="{A7E98C8F-636B-A54D-A635-E20DF34370EA}" type="parTrans" cxnId="{49125418-9A8B-F541-8489-F32BFFDF1781}">
      <dgm:prSet/>
      <dgm:spPr/>
      <dgm:t>
        <a:bodyPr/>
        <a:lstStyle/>
        <a:p>
          <a:endParaRPr lang="en-US"/>
        </a:p>
      </dgm:t>
    </dgm:pt>
    <dgm:pt modelId="{4FF70562-ACA7-5D4A-BDF9-60DF6E81044A}" type="sibTrans" cxnId="{49125418-9A8B-F541-8489-F32BFFDF1781}">
      <dgm:prSet/>
      <dgm:spPr/>
      <dgm:t>
        <a:bodyPr/>
        <a:lstStyle/>
        <a:p>
          <a:endParaRPr lang="en-US"/>
        </a:p>
      </dgm:t>
    </dgm:pt>
    <dgm:pt modelId="{4E862DC5-341A-4C49-A130-D86AE0A2B023}">
      <dgm:prSet phldrT="[Text]"/>
      <dgm:spPr/>
      <dgm:t>
        <a:bodyPr/>
        <a:lstStyle/>
        <a:p>
          <a:r>
            <a:rPr lang="en-US" dirty="0"/>
            <a:t>Aligns your Department with the College’s Mission.</a:t>
          </a:r>
        </a:p>
      </dgm:t>
    </dgm:pt>
    <dgm:pt modelId="{11DB47F6-0230-3E4D-B727-A6EBE4DC71ED}" type="parTrans" cxnId="{88790E2B-0DDF-1A44-942B-7C026CC8724B}">
      <dgm:prSet/>
      <dgm:spPr/>
      <dgm:t>
        <a:bodyPr/>
        <a:lstStyle/>
        <a:p>
          <a:endParaRPr lang="en-US"/>
        </a:p>
      </dgm:t>
    </dgm:pt>
    <dgm:pt modelId="{006182C0-584D-EB4E-B1E7-589238E4AE5D}" type="sibTrans" cxnId="{88790E2B-0DDF-1A44-942B-7C026CC8724B}">
      <dgm:prSet/>
      <dgm:spPr/>
      <dgm:t>
        <a:bodyPr/>
        <a:lstStyle/>
        <a:p>
          <a:endParaRPr lang="en-US"/>
        </a:p>
      </dgm:t>
    </dgm:pt>
    <dgm:pt modelId="{30FF5F68-DC4F-B047-851F-9354E7CE3974}">
      <dgm:prSet phldrT="[Text]"/>
      <dgm:spPr/>
      <dgm:t>
        <a:bodyPr/>
        <a:lstStyle/>
        <a:p>
          <a:r>
            <a:rPr lang="en-US" dirty="0"/>
            <a:t>Facilitates improvement of your Department and the College.</a:t>
          </a:r>
        </a:p>
      </dgm:t>
    </dgm:pt>
    <dgm:pt modelId="{0BBA1C41-CCB6-A54F-B94A-CF331D85C161}" type="parTrans" cxnId="{D00EEE4D-1768-5B45-AC99-D2F8AB8BBB01}">
      <dgm:prSet/>
      <dgm:spPr/>
      <dgm:t>
        <a:bodyPr/>
        <a:lstStyle/>
        <a:p>
          <a:endParaRPr lang="en-US"/>
        </a:p>
      </dgm:t>
    </dgm:pt>
    <dgm:pt modelId="{93366808-87DB-514F-B727-EAB67540E71E}" type="sibTrans" cxnId="{D00EEE4D-1768-5B45-AC99-D2F8AB8BBB01}">
      <dgm:prSet/>
      <dgm:spPr/>
      <dgm:t>
        <a:bodyPr/>
        <a:lstStyle/>
        <a:p>
          <a:endParaRPr lang="en-US"/>
        </a:p>
      </dgm:t>
    </dgm:pt>
    <dgm:pt modelId="{BAC91B31-ECDE-1B47-911F-F7022405C6BC}">
      <dgm:prSet phldrT="[Text]"/>
      <dgm:spPr/>
      <dgm:t>
        <a:bodyPr/>
        <a:lstStyle/>
        <a:p>
          <a:endParaRPr lang="en-US" dirty="0"/>
        </a:p>
      </dgm:t>
    </dgm:pt>
    <dgm:pt modelId="{F88228A9-AC03-AA43-A17E-ADEA15C7B919}" type="parTrans" cxnId="{8D7809A5-2279-F043-8832-44079C9CE44C}">
      <dgm:prSet/>
      <dgm:spPr/>
      <dgm:t>
        <a:bodyPr/>
        <a:lstStyle/>
        <a:p>
          <a:endParaRPr lang="en-US"/>
        </a:p>
      </dgm:t>
    </dgm:pt>
    <dgm:pt modelId="{8DC11EBC-17C8-6841-BC63-D8BE70726875}" type="sibTrans" cxnId="{8D7809A5-2279-F043-8832-44079C9CE44C}">
      <dgm:prSet/>
      <dgm:spPr/>
      <dgm:t>
        <a:bodyPr/>
        <a:lstStyle/>
        <a:p>
          <a:endParaRPr lang="en-US"/>
        </a:p>
      </dgm:t>
    </dgm:pt>
    <dgm:pt modelId="{25FF5416-ABD9-5440-BFE3-61977F434039}">
      <dgm:prSet phldrT="[Text]"/>
      <dgm:spPr/>
      <dgm:t>
        <a:bodyPr/>
        <a:lstStyle/>
        <a:p>
          <a:endParaRPr lang="en-US" dirty="0"/>
        </a:p>
      </dgm:t>
    </dgm:pt>
    <dgm:pt modelId="{65982438-B06B-7044-8F82-C7B60696DAC5}" type="parTrans" cxnId="{919C6AE4-22AB-F746-AF22-84A92BBE23FD}">
      <dgm:prSet/>
      <dgm:spPr/>
      <dgm:t>
        <a:bodyPr/>
        <a:lstStyle/>
        <a:p>
          <a:endParaRPr lang="en-US"/>
        </a:p>
      </dgm:t>
    </dgm:pt>
    <dgm:pt modelId="{3C8AF699-8D13-F04A-A818-D1027FFFBF6D}" type="sibTrans" cxnId="{919C6AE4-22AB-F746-AF22-84A92BBE23FD}">
      <dgm:prSet/>
      <dgm:spPr/>
      <dgm:t>
        <a:bodyPr/>
        <a:lstStyle/>
        <a:p>
          <a:endParaRPr lang="en-US"/>
        </a:p>
      </dgm:t>
    </dgm:pt>
    <dgm:pt modelId="{9175148A-4A73-6145-AA85-2BC8A56C1B0C}" type="pres">
      <dgm:prSet presAssocID="{2AB1F8EF-562D-F746-A67B-98E230309BF6}" presName="linearFlow" presStyleCnt="0">
        <dgm:presLayoutVars>
          <dgm:dir/>
          <dgm:animLvl val="lvl"/>
          <dgm:resizeHandles val="exact"/>
        </dgm:presLayoutVars>
      </dgm:prSet>
      <dgm:spPr/>
    </dgm:pt>
    <dgm:pt modelId="{E593CC0B-5ADB-9A4A-AB85-BD2A778EC16C}" type="pres">
      <dgm:prSet presAssocID="{B8F6CF35-B813-5C41-A3AD-5BA3C71B8395}" presName="composite" presStyleCnt="0"/>
      <dgm:spPr/>
    </dgm:pt>
    <dgm:pt modelId="{8BE5432B-2451-4F46-A6F9-9E40D5A49E86}" type="pres">
      <dgm:prSet presAssocID="{B8F6CF35-B813-5C41-A3AD-5BA3C71B8395}" presName="parentText" presStyleLbl="alignNode1" presStyleIdx="0" presStyleCnt="4">
        <dgm:presLayoutVars>
          <dgm:chMax val="1"/>
          <dgm:bulletEnabled val="1"/>
        </dgm:presLayoutVars>
      </dgm:prSet>
      <dgm:spPr/>
    </dgm:pt>
    <dgm:pt modelId="{B80D1626-FB87-C54F-8B01-8985E79560C7}" type="pres">
      <dgm:prSet presAssocID="{B8F6CF35-B813-5C41-A3AD-5BA3C71B8395}" presName="descendantText" presStyleLbl="alignAcc1" presStyleIdx="0" presStyleCnt="4">
        <dgm:presLayoutVars>
          <dgm:bulletEnabled val="1"/>
        </dgm:presLayoutVars>
      </dgm:prSet>
      <dgm:spPr/>
    </dgm:pt>
    <dgm:pt modelId="{F4334FCA-C33A-A04E-89D3-268420DFACB2}" type="pres">
      <dgm:prSet presAssocID="{4C298C93-5582-124A-972F-C0C5FCA16816}" presName="sp" presStyleCnt="0"/>
      <dgm:spPr/>
    </dgm:pt>
    <dgm:pt modelId="{37B32162-BC1E-834D-B1E9-7B99ECFEE3F1}" type="pres">
      <dgm:prSet presAssocID="{DD33939F-9D34-4142-9126-EEB86E40E714}" presName="composite" presStyleCnt="0"/>
      <dgm:spPr/>
    </dgm:pt>
    <dgm:pt modelId="{472E5CBB-BE01-3F4B-93DF-88237349BF26}" type="pres">
      <dgm:prSet presAssocID="{DD33939F-9D34-4142-9126-EEB86E40E714}" presName="parentText" presStyleLbl="alignNode1" presStyleIdx="1" presStyleCnt="4">
        <dgm:presLayoutVars>
          <dgm:chMax val="1"/>
          <dgm:bulletEnabled val="1"/>
        </dgm:presLayoutVars>
      </dgm:prSet>
      <dgm:spPr/>
    </dgm:pt>
    <dgm:pt modelId="{9EBB14AB-F74B-4747-ADC2-6EB147C6AABC}" type="pres">
      <dgm:prSet presAssocID="{DD33939F-9D34-4142-9126-EEB86E40E714}" presName="descendantText" presStyleLbl="alignAcc1" presStyleIdx="1" presStyleCnt="4">
        <dgm:presLayoutVars>
          <dgm:bulletEnabled val="1"/>
        </dgm:presLayoutVars>
      </dgm:prSet>
      <dgm:spPr/>
    </dgm:pt>
    <dgm:pt modelId="{9F7704A6-DD98-D34A-9E96-8319FB60F6B7}" type="pres">
      <dgm:prSet presAssocID="{1E94189D-86EE-4546-A8DE-CA553D2815C7}" presName="sp" presStyleCnt="0"/>
      <dgm:spPr/>
    </dgm:pt>
    <dgm:pt modelId="{FEAC96F7-A69E-004F-9109-93474BD536D3}" type="pres">
      <dgm:prSet presAssocID="{0F816579-4B7D-DD40-970D-D002A5D2F52B}" presName="composite" presStyleCnt="0"/>
      <dgm:spPr/>
    </dgm:pt>
    <dgm:pt modelId="{81581524-653C-E645-8011-1B74B891900B}" type="pres">
      <dgm:prSet presAssocID="{0F816579-4B7D-DD40-970D-D002A5D2F52B}" presName="parentText" presStyleLbl="alignNode1" presStyleIdx="2" presStyleCnt="4">
        <dgm:presLayoutVars>
          <dgm:chMax val="1"/>
          <dgm:bulletEnabled val="1"/>
        </dgm:presLayoutVars>
      </dgm:prSet>
      <dgm:spPr/>
    </dgm:pt>
    <dgm:pt modelId="{B962F9CE-28C0-D243-9652-815CEDA8F3CE}" type="pres">
      <dgm:prSet presAssocID="{0F816579-4B7D-DD40-970D-D002A5D2F52B}" presName="descendantText" presStyleLbl="alignAcc1" presStyleIdx="2" presStyleCnt="4">
        <dgm:presLayoutVars>
          <dgm:bulletEnabled val="1"/>
        </dgm:presLayoutVars>
      </dgm:prSet>
      <dgm:spPr/>
    </dgm:pt>
    <dgm:pt modelId="{49FF352A-B41B-F348-828C-29CF57A664DF}" type="pres">
      <dgm:prSet presAssocID="{4FF70562-ACA7-5D4A-BDF9-60DF6E81044A}" presName="sp" presStyleCnt="0"/>
      <dgm:spPr/>
    </dgm:pt>
    <dgm:pt modelId="{8BCB3DD2-80FB-9B42-B402-ED067D58A5BB}" type="pres">
      <dgm:prSet presAssocID="{25FF5416-ABD9-5440-BFE3-61977F434039}" presName="composite" presStyleCnt="0"/>
      <dgm:spPr/>
    </dgm:pt>
    <dgm:pt modelId="{69191844-0782-8D46-B6D8-48588DB2EA35}" type="pres">
      <dgm:prSet presAssocID="{25FF5416-ABD9-5440-BFE3-61977F434039}" presName="parentText" presStyleLbl="alignNode1" presStyleIdx="3" presStyleCnt="4">
        <dgm:presLayoutVars>
          <dgm:chMax val="1"/>
          <dgm:bulletEnabled val="1"/>
        </dgm:presLayoutVars>
      </dgm:prSet>
      <dgm:spPr/>
    </dgm:pt>
    <dgm:pt modelId="{04FB84E5-A54C-3E4E-A9B5-9D17132EB9E5}" type="pres">
      <dgm:prSet presAssocID="{25FF5416-ABD9-5440-BFE3-61977F434039}" presName="descendantText" presStyleLbl="alignAcc1" presStyleIdx="3" presStyleCnt="4">
        <dgm:presLayoutVars>
          <dgm:bulletEnabled val="1"/>
        </dgm:presLayoutVars>
      </dgm:prSet>
      <dgm:spPr/>
    </dgm:pt>
  </dgm:ptLst>
  <dgm:cxnLst>
    <dgm:cxn modelId="{49125418-9A8B-F541-8489-F32BFFDF1781}" srcId="{2AB1F8EF-562D-F746-A67B-98E230309BF6}" destId="{0F816579-4B7D-DD40-970D-D002A5D2F52B}" srcOrd="2" destOrd="0" parTransId="{A7E98C8F-636B-A54D-A635-E20DF34370EA}" sibTransId="{4FF70562-ACA7-5D4A-BDF9-60DF6E81044A}"/>
    <dgm:cxn modelId="{A516B724-1D34-AC46-84D3-4D0E90B7FC5C}" type="presOf" srcId="{30FF5F68-DC4F-B047-851F-9354E7CE3974}" destId="{04FB84E5-A54C-3E4E-A9B5-9D17132EB9E5}" srcOrd="0" destOrd="0" presId="urn:microsoft.com/office/officeart/2005/8/layout/chevron2"/>
    <dgm:cxn modelId="{88790E2B-0DDF-1A44-942B-7C026CC8724B}" srcId="{0F816579-4B7D-DD40-970D-D002A5D2F52B}" destId="{4E862DC5-341A-4C49-A130-D86AE0A2B023}" srcOrd="0" destOrd="0" parTransId="{11DB47F6-0230-3E4D-B727-A6EBE4DC71ED}" sibTransId="{006182C0-584D-EB4E-B1E7-589238E4AE5D}"/>
    <dgm:cxn modelId="{D00EEE4D-1768-5B45-AC99-D2F8AB8BBB01}" srcId="{25FF5416-ABD9-5440-BFE3-61977F434039}" destId="{30FF5F68-DC4F-B047-851F-9354E7CE3974}" srcOrd="0" destOrd="0" parTransId="{0BBA1C41-CCB6-A54F-B94A-CF331D85C161}" sibTransId="{93366808-87DB-514F-B727-EAB67540E71E}"/>
    <dgm:cxn modelId="{9577C253-0233-7042-AF76-286A7CA2ABF3}" type="presOf" srcId="{0F816579-4B7D-DD40-970D-D002A5D2F52B}" destId="{81581524-653C-E645-8011-1B74B891900B}" srcOrd="0" destOrd="0" presId="urn:microsoft.com/office/officeart/2005/8/layout/chevron2"/>
    <dgm:cxn modelId="{62952660-C38D-FA48-A801-010DD282A4C5}" type="presOf" srcId="{CCDAE17B-33A3-E74E-852C-2BD1D23F0EAB}" destId="{B80D1626-FB87-C54F-8B01-8985E79560C7}" srcOrd="0" destOrd="0" presId="urn:microsoft.com/office/officeart/2005/8/layout/chevron2"/>
    <dgm:cxn modelId="{24C17D67-86E6-1346-8A3E-F7782504526D}" type="presOf" srcId="{25FF5416-ABD9-5440-BFE3-61977F434039}" destId="{69191844-0782-8D46-B6D8-48588DB2EA35}" srcOrd="0" destOrd="0" presId="urn:microsoft.com/office/officeart/2005/8/layout/chevron2"/>
    <dgm:cxn modelId="{FDD81770-B8AB-F84F-831F-C4454D26D72F}" type="presOf" srcId="{DD33939F-9D34-4142-9126-EEB86E40E714}" destId="{472E5CBB-BE01-3F4B-93DF-88237349BF26}" srcOrd="0" destOrd="0" presId="urn:microsoft.com/office/officeart/2005/8/layout/chevron2"/>
    <dgm:cxn modelId="{D9C6D67D-D894-2E46-A45C-EE18E66EBFA1}" srcId="{DD33939F-9D34-4142-9126-EEB86E40E714}" destId="{59C5313B-E5BF-AF4C-AFBD-C3E19B293D09}" srcOrd="0" destOrd="0" parTransId="{7E9A6464-0FB3-F34B-9CE2-F683083BB004}" sibTransId="{DE0E901C-D5F8-0F4D-A92A-1089B56FB06C}"/>
    <dgm:cxn modelId="{009C2D88-993D-9B42-94D8-A61B0D028AC6}" type="presOf" srcId="{59C5313B-E5BF-AF4C-AFBD-C3E19B293D09}" destId="{9EBB14AB-F74B-4747-ADC2-6EB147C6AABC}" srcOrd="0" destOrd="0" presId="urn:microsoft.com/office/officeart/2005/8/layout/chevron2"/>
    <dgm:cxn modelId="{8D7809A5-2279-F043-8832-44079C9CE44C}" srcId="{0F816579-4B7D-DD40-970D-D002A5D2F52B}" destId="{BAC91B31-ECDE-1B47-911F-F7022405C6BC}" srcOrd="1" destOrd="0" parTransId="{F88228A9-AC03-AA43-A17E-ADEA15C7B919}" sibTransId="{8DC11EBC-17C8-6841-BC63-D8BE70726875}"/>
    <dgm:cxn modelId="{74D6DAB7-7B43-5E4D-AE98-DFCBC42A6CA6}" srcId="{2AB1F8EF-562D-F746-A67B-98E230309BF6}" destId="{DD33939F-9D34-4142-9126-EEB86E40E714}" srcOrd="1" destOrd="0" parTransId="{CB4A9475-0D1A-BA46-AFC3-B0020190C39E}" sibTransId="{1E94189D-86EE-4546-A8DE-CA553D2815C7}"/>
    <dgm:cxn modelId="{8DD1B5C5-5FD2-3243-8D36-02C90E18A656}" type="presOf" srcId="{2AB1F8EF-562D-F746-A67B-98E230309BF6}" destId="{9175148A-4A73-6145-AA85-2BC8A56C1B0C}" srcOrd="0" destOrd="0" presId="urn:microsoft.com/office/officeart/2005/8/layout/chevron2"/>
    <dgm:cxn modelId="{FF6C5EC7-58E1-A84D-B01B-F39AC6835BB0}" type="presOf" srcId="{BAC91B31-ECDE-1B47-911F-F7022405C6BC}" destId="{B962F9CE-28C0-D243-9652-815CEDA8F3CE}" srcOrd="0" destOrd="1" presId="urn:microsoft.com/office/officeart/2005/8/layout/chevron2"/>
    <dgm:cxn modelId="{55A92DD2-3CAB-BF4C-B7F7-28A19F8BCAF9}" type="presOf" srcId="{B8F6CF35-B813-5C41-A3AD-5BA3C71B8395}" destId="{8BE5432B-2451-4F46-A6F9-9E40D5A49E86}" srcOrd="0" destOrd="0" presId="urn:microsoft.com/office/officeart/2005/8/layout/chevron2"/>
    <dgm:cxn modelId="{78916CDA-8954-2C4A-AC7E-ACC79164438D}" srcId="{2AB1F8EF-562D-F746-A67B-98E230309BF6}" destId="{B8F6CF35-B813-5C41-A3AD-5BA3C71B8395}" srcOrd="0" destOrd="0" parTransId="{F6D351D2-03F2-FB46-A1FD-EB109615BC79}" sibTransId="{4C298C93-5582-124A-972F-C0C5FCA16816}"/>
    <dgm:cxn modelId="{919C6AE4-22AB-F746-AF22-84A92BBE23FD}" srcId="{2AB1F8EF-562D-F746-A67B-98E230309BF6}" destId="{25FF5416-ABD9-5440-BFE3-61977F434039}" srcOrd="3" destOrd="0" parTransId="{65982438-B06B-7044-8F82-C7B60696DAC5}" sibTransId="{3C8AF699-8D13-F04A-A818-D1027FFFBF6D}"/>
    <dgm:cxn modelId="{8A7C92F5-2348-2443-A09E-A5ED5D426A9E}" srcId="{B8F6CF35-B813-5C41-A3AD-5BA3C71B8395}" destId="{CCDAE17B-33A3-E74E-852C-2BD1D23F0EAB}" srcOrd="0" destOrd="0" parTransId="{2542D996-1056-064D-BB9D-A6FA578B4CF9}" sibTransId="{560B8FB2-80E1-344D-8D69-2E9658D4E96B}"/>
    <dgm:cxn modelId="{427214FE-473B-EA4D-9C27-0E65E2FDEA93}" type="presOf" srcId="{4E862DC5-341A-4C49-A130-D86AE0A2B023}" destId="{B962F9CE-28C0-D243-9652-815CEDA8F3CE}" srcOrd="0" destOrd="0" presId="urn:microsoft.com/office/officeart/2005/8/layout/chevron2"/>
    <dgm:cxn modelId="{4739C2A1-ECA5-2B4D-8D55-D9ECDB7567CF}" type="presParOf" srcId="{9175148A-4A73-6145-AA85-2BC8A56C1B0C}" destId="{E593CC0B-5ADB-9A4A-AB85-BD2A778EC16C}" srcOrd="0" destOrd="0" presId="urn:microsoft.com/office/officeart/2005/8/layout/chevron2"/>
    <dgm:cxn modelId="{00466D19-70F1-6840-A673-20FA4417A688}" type="presParOf" srcId="{E593CC0B-5ADB-9A4A-AB85-BD2A778EC16C}" destId="{8BE5432B-2451-4F46-A6F9-9E40D5A49E86}" srcOrd="0" destOrd="0" presId="urn:microsoft.com/office/officeart/2005/8/layout/chevron2"/>
    <dgm:cxn modelId="{83C6A3E5-E5CB-C049-BBFC-C1C0AA3AFCCC}" type="presParOf" srcId="{E593CC0B-5ADB-9A4A-AB85-BD2A778EC16C}" destId="{B80D1626-FB87-C54F-8B01-8985E79560C7}" srcOrd="1" destOrd="0" presId="urn:microsoft.com/office/officeart/2005/8/layout/chevron2"/>
    <dgm:cxn modelId="{43C4DC90-43DD-CB49-BDF6-D3C805281EB6}" type="presParOf" srcId="{9175148A-4A73-6145-AA85-2BC8A56C1B0C}" destId="{F4334FCA-C33A-A04E-89D3-268420DFACB2}" srcOrd="1" destOrd="0" presId="urn:microsoft.com/office/officeart/2005/8/layout/chevron2"/>
    <dgm:cxn modelId="{38DBF430-3871-3B48-A09B-49D708A8FDDB}" type="presParOf" srcId="{9175148A-4A73-6145-AA85-2BC8A56C1B0C}" destId="{37B32162-BC1E-834D-B1E9-7B99ECFEE3F1}" srcOrd="2" destOrd="0" presId="urn:microsoft.com/office/officeart/2005/8/layout/chevron2"/>
    <dgm:cxn modelId="{3974ACD9-8C76-6B4E-9820-282A5EB5DD5B}" type="presParOf" srcId="{37B32162-BC1E-834D-B1E9-7B99ECFEE3F1}" destId="{472E5CBB-BE01-3F4B-93DF-88237349BF26}" srcOrd="0" destOrd="0" presId="urn:microsoft.com/office/officeart/2005/8/layout/chevron2"/>
    <dgm:cxn modelId="{CD5FC789-5574-6946-B778-016716EA022B}" type="presParOf" srcId="{37B32162-BC1E-834D-B1E9-7B99ECFEE3F1}" destId="{9EBB14AB-F74B-4747-ADC2-6EB147C6AABC}" srcOrd="1" destOrd="0" presId="urn:microsoft.com/office/officeart/2005/8/layout/chevron2"/>
    <dgm:cxn modelId="{B73961C8-1546-3045-A149-CE738D4ECF52}" type="presParOf" srcId="{9175148A-4A73-6145-AA85-2BC8A56C1B0C}" destId="{9F7704A6-DD98-D34A-9E96-8319FB60F6B7}" srcOrd="3" destOrd="0" presId="urn:microsoft.com/office/officeart/2005/8/layout/chevron2"/>
    <dgm:cxn modelId="{0A49672D-172A-1542-B688-268AF0785BE9}" type="presParOf" srcId="{9175148A-4A73-6145-AA85-2BC8A56C1B0C}" destId="{FEAC96F7-A69E-004F-9109-93474BD536D3}" srcOrd="4" destOrd="0" presId="urn:microsoft.com/office/officeart/2005/8/layout/chevron2"/>
    <dgm:cxn modelId="{7811047D-3AFE-3D47-ACEA-9C295F42DA01}" type="presParOf" srcId="{FEAC96F7-A69E-004F-9109-93474BD536D3}" destId="{81581524-653C-E645-8011-1B74B891900B}" srcOrd="0" destOrd="0" presId="urn:microsoft.com/office/officeart/2005/8/layout/chevron2"/>
    <dgm:cxn modelId="{1D1E489F-2A97-794F-B930-BAF5CB5D8005}" type="presParOf" srcId="{FEAC96F7-A69E-004F-9109-93474BD536D3}" destId="{B962F9CE-28C0-D243-9652-815CEDA8F3CE}" srcOrd="1" destOrd="0" presId="urn:microsoft.com/office/officeart/2005/8/layout/chevron2"/>
    <dgm:cxn modelId="{365D38F2-251A-4041-AC8B-C6A490D2D9E9}" type="presParOf" srcId="{9175148A-4A73-6145-AA85-2BC8A56C1B0C}" destId="{49FF352A-B41B-F348-828C-29CF57A664DF}" srcOrd="5" destOrd="0" presId="urn:microsoft.com/office/officeart/2005/8/layout/chevron2"/>
    <dgm:cxn modelId="{FCB7430B-F15C-6544-BCF4-847ACB52BC77}" type="presParOf" srcId="{9175148A-4A73-6145-AA85-2BC8A56C1B0C}" destId="{8BCB3DD2-80FB-9B42-B402-ED067D58A5BB}" srcOrd="6" destOrd="0" presId="urn:microsoft.com/office/officeart/2005/8/layout/chevron2"/>
    <dgm:cxn modelId="{1884368A-D069-E14E-AA7D-354EF4714E8B}" type="presParOf" srcId="{8BCB3DD2-80FB-9B42-B402-ED067D58A5BB}" destId="{69191844-0782-8D46-B6D8-48588DB2EA35}" srcOrd="0" destOrd="0" presId="urn:microsoft.com/office/officeart/2005/8/layout/chevron2"/>
    <dgm:cxn modelId="{B0770485-E28C-D543-95C0-B7E9DC0A9EB7}" type="presParOf" srcId="{8BCB3DD2-80FB-9B42-B402-ED067D58A5BB}" destId="{04FB84E5-A54C-3E4E-A9B5-9D17132EB9E5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99CC4B9-2017-429A-8D80-0BB8598BC487}" type="doc">
      <dgm:prSet loTypeId="urn:microsoft.com/office/officeart/2005/8/layout/pyramid3" loCatId="pyramid" qsTypeId="urn:microsoft.com/office/officeart/2005/8/quickstyle/simple1" qsCatId="simple" csTypeId="urn:microsoft.com/office/officeart/2005/8/colors/colorful1" csCatId="colorful" phldr="1"/>
      <dgm:spPr/>
    </dgm:pt>
    <dgm:pt modelId="{C5ACEC17-951D-4DEF-B135-8123723DC905}">
      <dgm:prSet phldrT="[Text]" custT="1"/>
      <dgm:spPr/>
      <dgm:t>
        <a:bodyPr/>
        <a:lstStyle/>
        <a:p>
          <a:pPr algn="ctr"/>
          <a:r>
            <a:rPr lang="en-US" sz="4800" dirty="0">
              <a:solidFill>
                <a:schemeClr val="bg1"/>
              </a:solidFill>
            </a:rPr>
            <a:t>Mission</a:t>
          </a:r>
        </a:p>
        <a:p>
          <a:pPr algn="ctr"/>
          <a:endParaRPr lang="en-US" sz="4800" dirty="0">
            <a:solidFill>
              <a:schemeClr val="bg1"/>
            </a:solidFill>
          </a:endParaRPr>
        </a:p>
        <a:p>
          <a:pPr algn="ctr"/>
          <a:r>
            <a:rPr lang="en-US" sz="4800" dirty="0">
              <a:solidFill>
                <a:schemeClr val="bg1"/>
              </a:solidFill>
            </a:rPr>
            <a:t>       Purpose</a:t>
          </a:r>
          <a:r>
            <a:rPr lang="en-US" sz="6500" dirty="0"/>
            <a:t>	</a:t>
          </a:r>
        </a:p>
      </dgm:t>
    </dgm:pt>
    <dgm:pt modelId="{3907896B-E579-4D53-940E-80647F1790E5}" type="parTrans" cxnId="{88F95B15-E07A-4BF5-AE4C-B6724163F4CC}">
      <dgm:prSet/>
      <dgm:spPr/>
      <dgm:t>
        <a:bodyPr/>
        <a:lstStyle/>
        <a:p>
          <a:endParaRPr lang="en-US"/>
        </a:p>
      </dgm:t>
    </dgm:pt>
    <dgm:pt modelId="{D0A5B819-64AF-471F-818D-D7BB66F80766}" type="sibTrans" cxnId="{88F95B15-E07A-4BF5-AE4C-B6724163F4CC}">
      <dgm:prSet/>
      <dgm:spPr/>
      <dgm:t>
        <a:bodyPr/>
        <a:lstStyle/>
        <a:p>
          <a:endParaRPr lang="en-US"/>
        </a:p>
      </dgm:t>
    </dgm:pt>
    <dgm:pt modelId="{38E26E94-397C-4B7C-9AB9-EB51CC7F2FD9}">
      <dgm:prSet phldrT="[Text]" custT="1"/>
      <dgm:spPr/>
      <dgm:t>
        <a:bodyPr/>
        <a:lstStyle/>
        <a:p>
          <a:r>
            <a:rPr lang="en-US" sz="4800" dirty="0">
              <a:solidFill>
                <a:schemeClr val="bg1"/>
              </a:solidFill>
            </a:rPr>
            <a:t>Strengths and Challenges</a:t>
          </a:r>
        </a:p>
      </dgm:t>
    </dgm:pt>
    <dgm:pt modelId="{E3F46759-3B85-43B4-A987-936900FABD07}" type="parTrans" cxnId="{ED2162FB-621E-46F3-A867-3EECAF0F8A17}">
      <dgm:prSet/>
      <dgm:spPr/>
      <dgm:t>
        <a:bodyPr/>
        <a:lstStyle/>
        <a:p>
          <a:endParaRPr lang="en-US"/>
        </a:p>
      </dgm:t>
    </dgm:pt>
    <dgm:pt modelId="{3EE12D29-B4FD-4715-AB37-2E6B6B65E78A}" type="sibTrans" cxnId="{ED2162FB-621E-46F3-A867-3EECAF0F8A17}">
      <dgm:prSet/>
      <dgm:spPr/>
      <dgm:t>
        <a:bodyPr/>
        <a:lstStyle/>
        <a:p>
          <a:endParaRPr lang="en-US"/>
        </a:p>
      </dgm:t>
    </dgm:pt>
    <dgm:pt modelId="{0417783A-917D-46C7-89E9-E0B8B49D3479}">
      <dgm:prSet phldrT="[Text]"/>
      <dgm:spPr/>
      <dgm:t>
        <a:bodyPr/>
        <a:lstStyle/>
        <a:p>
          <a:endParaRPr lang="en-US" dirty="0"/>
        </a:p>
      </dgm:t>
    </dgm:pt>
    <dgm:pt modelId="{DF91F2E7-57CA-4CB0-A475-9750C4EA0469}" type="parTrans" cxnId="{D7D66C14-8F72-4C80-83C2-64FCE3BBD2EB}">
      <dgm:prSet/>
      <dgm:spPr/>
      <dgm:t>
        <a:bodyPr/>
        <a:lstStyle/>
        <a:p>
          <a:endParaRPr lang="en-US"/>
        </a:p>
      </dgm:t>
    </dgm:pt>
    <dgm:pt modelId="{85E626DA-1E40-4E45-9C2A-E2243CF59ECF}" type="sibTrans" cxnId="{D7D66C14-8F72-4C80-83C2-64FCE3BBD2EB}">
      <dgm:prSet/>
      <dgm:spPr/>
      <dgm:t>
        <a:bodyPr/>
        <a:lstStyle/>
        <a:p>
          <a:endParaRPr lang="en-US"/>
        </a:p>
      </dgm:t>
    </dgm:pt>
    <dgm:pt modelId="{004E2DE4-9F61-4AA5-8E2B-25C07B7E477D}">
      <dgm:prSet phldrT="[Text]"/>
      <dgm:spPr/>
      <dgm:t>
        <a:bodyPr/>
        <a:lstStyle/>
        <a:p>
          <a:r>
            <a:rPr lang="en-US" dirty="0"/>
            <a:t>How do you help the college mission?</a:t>
          </a:r>
        </a:p>
      </dgm:t>
    </dgm:pt>
    <dgm:pt modelId="{E340860A-35D3-45C7-935E-9E570E7B3A91}" type="parTrans" cxnId="{B6C9D1C5-7F44-4ED3-8BF6-AA5075039C61}">
      <dgm:prSet/>
      <dgm:spPr/>
      <dgm:t>
        <a:bodyPr/>
        <a:lstStyle/>
        <a:p>
          <a:endParaRPr lang="en-US"/>
        </a:p>
      </dgm:t>
    </dgm:pt>
    <dgm:pt modelId="{2A23F1E0-0B14-4CE1-AD5A-6CBBC465769F}" type="sibTrans" cxnId="{B6C9D1C5-7F44-4ED3-8BF6-AA5075039C61}">
      <dgm:prSet/>
      <dgm:spPr/>
      <dgm:t>
        <a:bodyPr/>
        <a:lstStyle/>
        <a:p>
          <a:endParaRPr lang="en-US"/>
        </a:p>
      </dgm:t>
    </dgm:pt>
    <dgm:pt modelId="{4A4688EC-C063-492A-94AD-9CD4335B5FD8}">
      <dgm:prSet phldrT="[Text]"/>
      <dgm:spPr/>
      <dgm:t>
        <a:bodyPr/>
        <a:lstStyle/>
        <a:p>
          <a:r>
            <a:rPr lang="en-US" dirty="0"/>
            <a:t>What does your department do well?</a:t>
          </a:r>
        </a:p>
      </dgm:t>
    </dgm:pt>
    <dgm:pt modelId="{5D9B830C-4A34-4B89-9731-D1D136481627}" type="parTrans" cxnId="{9512C85D-D7EB-4F3D-B76C-182EC6A942C2}">
      <dgm:prSet/>
      <dgm:spPr/>
      <dgm:t>
        <a:bodyPr/>
        <a:lstStyle/>
        <a:p>
          <a:endParaRPr lang="en-US"/>
        </a:p>
      </dgm:t>
    </dgm:pt>
    <dgm:pt modelId="{D399A664-B601-4291-8B42-798D4B587A0E}" type="sibTrans" cxnId="{9512C85D-D7EB-4F3D-B76C-182EC6A942C2}">
      <dgm:prSet/>
      <dgm:spPr/>
      <dgm:t>
        <a:bodyPr/>
        <a:lstStyle/>
        <a:p>
          <a:endParaRPr lang="en-US"/>
        </a:p>
      </dgm:t>
    </dgm:pt>
    <dgm:pt modelId="{C4F49F01-E050-4C6E-85E5-173F6D15B1D5}">
      <dgm:prSet phldrT="[Text]"/>
      <dgm:spPr/>
      <dgm:t>
        <a:bodyPr/>
        <a:lstStyle/>
        <a:p>
          <a:r>
            <a:rPr lang="en-US" dirty="0"/>
            <a:t>What challenges does your department face?</a:t>
          </a:r>
        </a:p>
      </dgm:t>
    </dgm:pt>
    <dgm:pt modelId="{B32505DF-7B72-40B6-BEBF-0A87179C01F0}" type="parTrans" cxnId="{070C6E77-00D3-461A-BDEC-6F0200AEBD51}">
      <dgm:prSet/>
      <dgm:spPr/>
      <dgm:t>
        <a:bodyPr/>
        <a:lstStyle/>
        <a:p>
          <a:endParaRPr lang="en-US"/>
        </a:p>
      </dgm:t>
    </dgm:pt>
    <dgm:pt modelId="{FE6DADAC-FC5C-49AB-8548-EAB074B490CF}" type="sibTrans" cxnId="{070C6E77-00D3-461A-BDEC-6F0200AEBD51}">
      <dgm:prSet/>
      <dgm:spPr/>
      <dgm:t>
        <a:bodyPr/>
        <a:lstStyle/>
        <a:p>
          <a:endParaRPr lang="en-US"/>
        </a:p>
      </dgm:t>
    </dgm:pt>
    <dgm:pt modelId="{1DE25B06-BCF7-4590-8DA8-B6892EC5B1E7}">
      <dgm:prSet phldrT="[Text]"/>
      <dgm:spPr/>
      <dgm:t>
        <a:bodyPr/>
        <a:lstStyle/>
        <a:p>
          <a:r>
            <a:rPr lang="en-US" b="0" dirty="0"/>
            <a:t>What is your department mission and purpose?</a:t>
          </a:r>
        </a:p>
      </dgm:t>
    </dgm:pt>
    <dgm:pt modelId="{770D3DED-CA93-4823-9616-A01752188096}" type="parTrans" cxnId="{7CDDE1C9-C23D-4E25-8C2F-44EC8E1DE16A}">
      <dgm:prSet/>
      <dgm:spPr/>
      <dgm:t>
        <a:bodyPr/>
        <a:lstStyle/>
        <a:p>
          <a:endParaRPr lang="en-US"/>
        </a:p>
      </dgm:t>
    </dgm:pt>
    <dgm:pt modelId="{1AB65691-BDCD-4F73-BCEE-5E475CD6B1F1}" type="sibTrans" cxnId="{7CDDE1C9-C23D-4E25-8C2F-44EC8E1DE16A}">
      <dgm:prSet/>
      <dgm:spPr/>
      <dgm:t>
        <a:bodyPr/>
        <a:lstStyle/>
        <a:p>
          <a:endParaRPr lang="en-US"/>
        </a:p>
      </dgm:t>
    </dgm:pt>
    <dgm:pt modelId="{1DFF91D4-82C4-43FD-AA8B-3841F78B6B72}">
      <dgm:prSet phldrT="[Text]"/>
      <dgm:spPr/>
      <dgm:t>
        <a:bodyPr/>
        <a:lstStyle/>
        <a:p>
          <a:endParaRPr lang="en-US" dirty="0"/>
        </a:p>
      </dgm:t>
    </dgm:pt>
    <dgm:pt modelId="{18F6047E-18C6-4933-A3CF-D960CFAEF54C}" type="parTrans" cxnId="{9B1C969A-E159-41DD-9E33-879803DEB4AC}">
      <dgm:prSet/>
      <dgm:spPr/>
      <dgm:t>
        <a:bodyPr/>
        <a:lstStyle/>
        <a:p>
          <a:endParaRPr lang="en-US"/>
        </a:p>
      </dgm:t>
    </dgm:pt>
    <dgm:pt modelId="{4223409D-BF11-4371-88F9-28B14652A333}" type="sibTrans" cxnId="{9B1C969A-E159-41DD-9E33-879803DEB4AC}">
      <dgm:prSet/>
      <dgm:spPr/>
      <dgm:t>
        <a:bodyPr/>
        <a:lstStyle/>
        <a:p>
          <a:endParaRPr lang="en-US"/>
        </a:p>
      </dgm:t>
    </dgm:pt>
    <dgm:pt modelId="{FB5141CA-782C-AF42-BA50-F169AF760E37}">
      <dgm:prSet phldrT="[Text]"/>
      <dgm:spPr/>
      <dgm:t>
        <a:bodyPr/>
        <a:lstStyle/>
        <a:p>
          <a:endParaRPr lang="en-US" dirty="0"/>
        </a:p>
      </dgm:t>
    </dgm:pt>
    <dgm:pt modelId="{F311D49A-987A-5C40-AC4C-71FFDB5A6443}" type="parTrans" cxnId="{8DD2DDFA-445C-594A-98CC-6DEB9B7C3524}">
      <dgm:prSet/>
      <dgm:spPr/>
      <dgm:t>
        <a:bodyPr/>
        <a:lstStyle/>
        <a:p>
          <a:endParaRPr lang="en-US"/>
        </a:p>
      </dgm:t>
    </dgm:pt>
    <dgm:pt modelId="{7A38BA23-1991-CB44-84C4-49E32CBE8DBC}" type="sibTrans" cxnId="{8DD2DDFA-445C-594A-98CC-6DEB9B7C3524}">
      <dgm:prSet/>
      <dgm:spPr/>
      <dgm:t>
        <a:bodyPr/>
        <a:lstStyle/>
        <a:p>
          <a:endParaRPr lang="en-US"/>
        </a:p>
      </dgm:t>
    </dgm:pt>
    <dgm:pt modelId="{C9F2D5CF-1251-6647-95DC-CF8AC19EFB75}">
      <dgm:prSet phldrT="[Text]"/>
      <dgm:spPr/>
      <dgm:t>
        <a:bodyPr/>
        <a:lstStyle/>
        <a:p>
          <a:r>
            <a:rPr lang="en-US" b="0" i="1" dirty="0"/>
            <a:t>Reminder:  The  AUR will be used for financial planning.  Document!</a:t>
          </a:r>
        </a:p>
      </dgm:t>
    </dgm:pt>
    <dgm:pt modelId="{45193ACA-208E-3842-A33E-9E125E27F2EC}" type="parTrans" cxnId="{EF2FE851-1701-414D-B7D1-1CD29071EC4A}">
      <dgm:prSet/>
      <dgm:spPr/>
    </dgm:pt>
    <dgm:pt modelId="{E6286038-FA77-664E-9036-F15372D29458}" type="sibTrans" cxnId="{EF2FE851-1701-414D-B7D1-1CD29071EC4A}">
      <dgm:prSet/>
      <dgm:spPr/>
    </dgm:pt>
    <dgm:pt modelId="{CAFA0780-D788-9F42-91C7-DC59D6CD2168}">
      <dgm:prSet phldrT="[Text]"/>
      <dgm:spPr/>
      <dgm:t>
        <a:bodyPr/>
        <a:lstStyle/>
        <a:p>
          <a:endParaRPr lang="en-US" b="0" dirty="0"/>
        </a:p>
      </dgm:t>
    </dgm:pt>
    <dgm:pt modelId="{CF881A0D-2DC6-C347-9AA9-C896D245C544}" type="parTrans" cxnId="{48AC3DD1-97DF-D748-B9CA-A575DC17E881}">
      <dgm:prSet/>
      <dgm:spPr/>
    </dgm:pt>
    <dgm:pt modelId="{8EA767C1-13F5-654E-AAEA-6A96D89F7D38}" type="sibTrans" cxnId="{48AC3DD1-97DF-D748-B9CA-A575DC17E881}">
      <dgm:prSet/>
      <dgm:spPr/>
    </dgm:pt>
    <dgm:pt modelId="{F71C91BA-41BE-B94F-B2A1-05B267BFC344}">
      <dgm:prSet phldrT="[Text]"/>
      <dgm:spPr/>
      <dgm:t>
        <a:bodyPr/>
        <a:lstStyle/>
        <a:p>
          <a:r>
            <a:rPr lang="en-US" i="1" dirty="0"/>
            <a:t>Ultimately will ask: How can you leverage strengths and manage challenges to accomplish your mission?</a:t>
          </a:r>
        </a:p>
      </dgm:t>
    </dgm:pt>
    <dgm:pt modelId="{E2D15FEC-8A49-7E4A-AB44-CE0C1227826D}" type="parTrans" cxnId="{60EFC307-558D-A54E-9120-5A2BFC043C5D}">
      <dgm:prSet/>
      <dgm:spPr/>
    </dgm:pt>
    <dgm:pt modelId="{2909FB10-F1FC-884F-858D-3F9B35EA163E}" type="sibTrans" cxnId="{60EFC307-558D-A54E-9120-5A2BFC043C5D}">
      <dgm:prSet/>
      <dgm:spPr/>
    </dgm:pt>
    <dgm:pt modelId="{7069FAE1-0B8D-504F-8166-E0889DE5E4A6}">
      <dgm:prSet phldrT="[Text]"/>
      <dgm:spPr/>
      <dgm:t>
        <a:bodyPr/>
        <a:lstStyle/>
        <a:p>
          <a:endParaRPr lang="en-US" dirty="0"/>
        </a:p>
      </dgm:t>
    </dgm:pt>
    <dgm:pt modelId="{38464270-C96C-FE49-9D55-95638E111972}" type="parTrans" cxnId="{1DE9BB17-9655-2B4E-BBF9-516D93471818}">
      <dgm:prSet/>
      <dgm:spPr/>
    </dgm:pt>
    <dgm:pt modelId="{C41EDD62-2508-5044-B01B-1E35E60B550E}" type="sibTrans" cxnId="{1DE9BB17-9655-2B4E-BBF9-516D93471818}">
      <dgm:prSet/>
      <dgm:spPr/>
    </dgm:pt>
    <dgm:pt modelId="{8FDB84FC-285F-6F45-B6E6-60EADA1306A6}">
      <dgm:prSet phldrT="[Text]"/>
      <dgm:spPr/>
      <dgm:t>
        <a:bodyPr/>
        <a:lstStyle/>
        <a:p>
          <a:endParaRPr lang="en-US" dirty="0"/>
        </a:p>
      </dgm:t>
    </dgm:pt>
    <dgm:pt modelId="{AE952349-5C6A-D048-B77F-3B5D8A92BA7D}" type="parTrans" cxnId="{A3452566-A213-3844-8DC9-E115CE70D1A0}">
      <dgm:prSet/>
      <dgm:spPr/>
    </dgm:pt>
    <dgm:pt modelId="{7D2C0E08-E764-5140-AE2E-57EEB99172FD}" type="sibTrans" cxnId="{A3452566-A213-3844-8DC9-E115CE70D1A0}">
      <dgm:prSet/>
      <dgm:spPr/>
    </dgm:pt>
    <dgm:pt modelId="{0EA688C3-6CEB-48A4-8E99-06D383CC7273}" type="pres">
      <dgm:prSet presAssocID="{899CC4B9-2017-429A-8D80-0BB8598BC487}" presName="Name0" presStyleCnt="0">
        <dgm:presLayoutVars>
          <dgm:dir/>
          <dgm:animLvl val="lvl"/>
          <dgm:resizeHandles val="exact"/>
        </dgm:presLayoutVars>
      </dgm:prSet>
      <dgm:spPr/>
    </dgm:pt>
    <dgm:pt modelId="{CD6F3AD3-E4B7-4AD8-9552-D71353ABB475}" type="pres">
      <dgm:prSet presAssocID="{C5ACEC17-951D-4DEF-B135-8123723DC905}" presName="Name8" presStyleCnt="0"/>
      <dgm:spPr/>
    </dgm:pt>
    <dgm:pt modelId="{C2C1402F-088F-4734-89E7-03429A98248C}" type="pres">
      <dgm:prSet presAssocID="{C5ACEC17-951D-4DEF-B135-8123723DC905}" presName="acctBkgd" presStyleLbl="alignAcc1" presStyleIdx="0" presStyleCnt="2"/>
      <dgm:spPr/>
    </dgm:pt>
    <dgm:pt modelId="{B8A38C4F-019A-400A-92D9-8BD486323953}" type="pres">
      <dgm:prSet presAssocID="{C5ACEC17-951D-4DEF-B135-8123723DC905}" presName="acctTx" presStyleLbl="alignAcc1" presStyleIdx="0" presStyleCnt="2">
        <dgm:presLayoutVars>
          <dgm:bulletEnabled val="1"/>
        </dgm:presLayoutVars>
      </dgm:prSet>
      <dgm:spPr/>
    </dgm:pt>
    <dgm:pt modelId="{5E0F5575-D748-4EAF-BFA0-B9A1812B8BC3}" type="pres">
      <dgm:prSet presAssocID="{C5ACEC17-951D-4DEF-B135-8123723DC905}" presName="level" presStyleLbl="node1" presStyleIdx="0" presStyleCnt="2" custLinFactNeighborX="-555">
        <dgm:presLayoutVars>
          <dgm:chMax val="1"/>
          <dgm:bulletEnabled val="1"/>
        </dgm:presLayoutVars>
      </dgm:prSet>
      <dgm:spPr/>
    </dgm:pt>
    <dgm:pt modelId="{174E628B-75E4-4C15-93D7-282B9CB69B26}" type="pres">
      <dgm:prSet presAssocID="{C5ACEC17-951D-4DEF-B135-8123723DC905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8F81EECD-E3E8-495D-9E50-E0E749FCE4FB}" type="pres">
      <dgm:prSet presAssocID="{38E26E94-397C-4B7C-9AB9-EB51CC7F2FD9}" presName="Name8" presStyleCnt="0"/>
      <dgm:spPr/>
    </dgm:pt>
    <dgm:pt modelId="{D1413BD9-DCFE-4AD8-9398-0BC2EAE1E2D7}" type="pres">
      <dgm:prSet presAssocID="{38E26E94-397C-4B7C-9AB9-EB51CC7F2FD9}" presName="acctBkgd" presStyleLbl="alignAcc1" presStyleIdx="1" presStyleCnt="2"/>
      <dgm:spPr/>
    </dgm:pt>
    <dgm:pt modelId="{35856DFA-BFA2-485A-A015-B395E1A7A2A5}" type="pres">
      <dgm:prSet presAssocID="{38E26E94-397C-4B7C-9AB9-EB51CC7F2FD9}" presName="acctTx" presStyleLbl="alignAcc1" presStyleIdx="1" presStyleCnt="2">
        <dgm:presLayoutVars>
          <dgm:bulletEnabled val="1"/>
        </dgm:presLayoutVars>
      </dgm:prSet>
      <dgm:spPr/>
    </dgm:pt>
    <dgm:pt modelId="{A3BE0AD1-B2AD-46DE-A7F1-9C0ABF6E441B}" type="pres">
      <dgm:prSet presAssocID="{38E26E94-397C-4B7C-9AB9-EB51CC7F2FD9}" presName="level" presStyleLbl="node1" presStyleIdx="1" presStyleCnt="2">
        <dgm:presLayoutVars>
          <dgm:chMax val="1"/>
          <dgm:bulletEnabled val="1"/>
        </dgm:presLayoutVars>
      </dgm:prSet>
      <dgm:spPr/>
    </dgm:pt>
    <dgm:pt modelId="{05858C83-385D-4A15-9EA4-75073E4818BE}" type="pres">
      <dgm:prSet presAssocID="{38E26E94-397C-4B7C-9AB9-EB51CC7F2FD9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60EFC307-558D-A54E-9120-5A2BFC043C5D}" srcId="{38E26E94-397C-4B7C-9AB9-EB51CC7F2FD9}" destId="{F71C91BA-41BE-B94F-B2A1-05B267BFC344}" srcOrd="5" destOrd="0" parTransId="{E2D15FEC-8A49-7E4A-AB44-CE0C1227826D}" sibTransId="{2909FB10-F1FC-884F-858D-3F9B35EA163E}"/>
    <dgm:cxn modelId="{5F3E420C-AF0C-FA46-9AF1-C1F107498564}" type="presOf" srcId="{C9F2D5CF-1251-6647-95DC-CF8AC19EFB75}" destId="{B8A38C4F-019A-400A-92D9-8BD486323953}" srcOrd="1" destOrd="5" presId="urn:microsoft.com/office/officeart/2005/8/layout/pyramid3"/>
    <dgm:cxn modelId="{5E9EFF0D-F315-6F4C-A5B3-C59D4189571F}" type="presOf" srcId="{0417783A-917D-46C7-89E9-E0B8B49D3479}" destId="{C2C1402F-088F-4734-89E7-03429A98248C}" srcOrd="0" destOrd="0" presId="urn:microsoft.com/office/officeart/2005/8/layout/pyramid3"/>
    <dgm:cxn modelId="{F86F670E-11B6-6E4E-B0C5-77F313D869E2}" type="presOf" srcId="{1DE25B06-BCF7-4590-8DA8-B6892EC5B1E7}" destId="{B8A38C4F-019A-400A-92D9-8BD486323953}" srcOrd="1" destOrd="3" presId="urn:microsoft.com/office/officeart/2005/8/layout/pyramid3"/>
    <dgm:cxn modelId="{D7D66C14-8F72-4C80-83C2-64FCE3BBD2EB}" srcId="{C5ACEC17-951D-4DEF-B135-8123723DC905}" destId="{0417783A-917D-46C7-89E9-E0B8B49D3479}" srcOrd="0" destOrd="0" parTransId="{DF91F2E7-57CA-4CB0-A475-9750C4EA0469}" sibTransId="{85E626DA-1E40-4E45-9C2A-E2243CF59ECF}"/>
    <dgm:cxn modelId="{88F95B15-E07A-4BF5-AE4C-B6724163F4CC}" srcId="{899CC4B9-2017-429A-8D80-0BB8598BC487}" destId="{C5ACEC17-951D-4DEF-B135-8123723DC905}" srcOrd="0" destOrd="0" parTransId="{3907896B-E579-4D53-940E-80647F1790E5}" sibTransId="{D0A5B819-64AF-471F-818D-D7BB66F80766}"/>
    <dgm:cxn modelId="{1DE9BB17-9655-2B4E-BBF9-516D93471818}" srcId="{38E26E94-397C-4B7C-9AB9-EB51CC7F2FD9}" destId="{7069FAE1-0B8D-504F-8166-E0889DE5E4A6}" srcOrd="3" destOrd="0" parTransId="{38464270-C96C-FE49-9D55-95638E111972}" sibTransId="{C41EDD62-2508-5044-B01B-1E35E60B550E}"/>
    <dgm:cxn modelId="{5DE61827-B029-394A-9DB7-8613E02C4592}" type="presOf" srcId="{F71C91BA-41BE-B94F-B2A1-05B267BFC344}" destId="{35856DFA-BFA2-485A-A015-B395E1A7A2A5}" srcOrd="1" destOrd="5" presId="urn:microsoft.com/office/officeart/2005/8/layout/pyramid3"/>
    <dgm:cxn modelId="{C52B6937-B840-CF46-A0DE-48CB94B28FDD}" type="presOf" srcId="{7069FAE1-0B8D-504F-8166-E0889DE5E4A6}" destId="{D1413BD9-DCFE-4AD8-9398-0BC2EAE1E2D7}" srcOrd="0" destOrd="3" presId="urn:microsoft.com/office/officeart/2005/8/layout/pyramid3"/>
    <dgm:cxn modelId="{B4E26142-BD2A-AF48-ADD3-00FECE454F51}" type="presOf" srcId="{F71C91BA-41BE-B94F-B2A1-05B267BFC344}" destId="{D1413BD9-DCFE-4AD8-9398-0BC2EAE1E2D7}" srcOrd="0" destOrd="5" presId="urn:microsoft.com/office/officeart/2005/8/layout/pyramid3"/>
    <dgm:cxn modelId="{D27DCB47-707A-2A48-8A00-FABE3081E2B3}" type="presOf" srcId="{38E26E94-397C-4B7C-9AB9-EB51CC7F2FD9}" destId="{A3BE0AD1-B2AD-46DE-A7F1-9C0ABF6E441B}" srcOrd="0" destOrd="0" presId="urn:microsoft.com/office/officeart/2005/8/layout/pyramid3"/>
    <dgm:cxn modelId="{14CAED48-60D0-9448-82E6-0D7FDEB79DF8}" type="presOf" srcId="{0417783A-917D-46C7-89E9-E0B8B49D3479}" destId="{B8A38C4F-019A-400A-92D9-8BD486323953}" srcOrd="1" destOrd="0" presId="urn:microsoft.com/office/officeart/2005/8/layout/pyramid3"/>
    <dgm:cxn modelId="{EF2FE851-1701-414D-B7D1-1CD29071EC4A}" srcId="{C5ACEC17-951D-4DEF-B135-8123723DC905}" destId="{C9F2D5CF-1251-6647-95DC-CF8AC19EFB75}" srcOrd="5" destOrd="0" parTransId="{45193ACA-208E-3842-A33E-9E125E27F2EC}" sibTransId="{E6286038-FA77-664E-9036-F15372D29458}"/>
    <dgm:cxn modelId="{9512C85D-D7EB-4F3D-B76C-182EC6A942C2}" srcId="{38E26E94-397C-4B7C-9AB9-EB51CC7F2FD9}" destId="{4A4688EC-C063-492A-94AD-9CD4335B5FD8}" srcOrd="1" destOrd="0" parTransId="{5D9B830C-4A34-4B89-9731-D1D136481627}" sibTransId="{D399A664-B601-4291-8B42-798D4B587A0E}"/>
    <dgm:cxn modelId="{50FFFC5E-385C-8148-9846-C261213EE5D5}" type="presOf" srcId="{CAFA0780-D788-9F42-91C7-DC59D6CD2168}" destId="{C2C1402F-088F-4734-89E7-03429A98248C}" srcOrd="0" destOrd="4" presId="urn:microsoft.com/office/officeart/2005/8/layout/pyramid3"/>
    <dgm:cxn modelId="{B3B34D5F-BD27-4942-8D2B-C9405904B883}" type="presOf" srcId="{1DFF91D4-82C4-43FD-AA8B-3841F78B6B72}" destId="{35856DFA-BFA2-485A-A015-B395E1A7A2A5}" srcOrd="1" destOrd="0" presId="urn:microsoft.com/office/officeart/2005/8/layout/pyramid3"/>
    <dgm:cxn modelId="{1B874465-DE9B-F24D-8427-F8CE7742A1F0}" type="presOf" srcId="{C4F49F01-E050-4C6E-85E5-173F6D15B1D5}" destId="{D1413BD9-DCFE-4AD8-9398-0BC2EAE1E2D7}" srcOrd="0" destOrd="2" presId="urn:microsoft.com/office/officeart/2005/8/layout/pyramid3"/>
    <dgm:cxn modelId="{A3452566-A213-3844-8DC9-E115CE70D1A0}" srcId="{38E26E94-397C-4B7C-9AB9-EB51CC7F2FD9}" destId="{8FDB84FC-285F-6F45-B6E6-60EADA1306A6}" srcOrd="4" destOrd="0" parTransId="{AE952349-5C6A-D048-B77F-3B5D8A92BA7D}" sibTransId="{7D2C0E08-E764-5140-AE2E-57EEB99172FD}"/>
    <dgm:cxn modelId="{886CE066-7AE5-B246-A61D-8C7677CCD131}" type="presOf" srcId="{1DFF91D4-82C4-43FD-AA8B-3841F78B6B72}" destId="{D1413BD9-DCFE-4AD8-9398-0BC2EAE1E2D7}" srcOrd="0" destOrd="0" presId="urn:microsoft.com/office/officeart/2005/8/layout/pyramid3"/>
    <dgm:cxn modelId="{011D9F6C-8894-3F44-BDA4-FEECAE38C690}" type="presOf" srcId="{C9F2D5CF-1251-6647-95DC-CF8AC19EFB75}" destId="{C2C1402F-088F-4734-89E7-03429A98248C}" srcOrd="0" destOrd="5" presId="urn:microsoft.com/office/officeart/2005/8/layout/pyramid3"/>
    <dgm:cxn modelId="{070C6E77-00D3-461A-BDEC-6F0200AEBD51}" srcId="{38E26E94-397C-4B7C-9AB9-EB51CC7F2FD9}" destId="{C4F49F01-E050-4C6E-85E5-173F6D15B1D5}" srcOrd="2" destOrd="0" parTransId="{B32505DF-7B72-40B6-BEBF-0A87179C01F0}" sibTransId="{FE6DADAC-FC5C-49AB-8548-EAB074B490CF}"/>
    <dgm:cxn modelId="{BF0E9E8F-3419-6848-B6F0-FA6921FE7E4A}" type="presOf" srcId="{4A4688EC-C063-492A-94AD-9CD4335B5FD8}" destId="{D1413BD9-DCFE-4AD8-9398-0BC2EAE1E2D7}" srcOrd="0" destOrd="1" presId="urn:microsoft.com/office/officeart/2005/8/layout/pyramid3"/>
    <dgm:cxn modelId="{1BA89491-503F-1843-B5D9-F64CA240CD06}" type="presOf" srcId="{C4F49F01-E050-4C6E-85E5-173F6D15B1D5}" destId="{35856DFA-BFA2-485A-A015-B395E1A7A2A5}" srcOrd="1" destOrd="2" presId="urn:microsoft.com/office/officeart/2005/8/layout/pyramid3"/>
    <dgm:cxn modelId="{CA22BC95-1C41-5645-B5E2-A4DC4B95AB7F}" type="presOf" srcId="{8FDB84FC-285F-6F45-B6E6-60EADA1306A6}" destId="{D1413BD9-DCFE-4AD8-9398-0BC2EAE1E2D7}" srcOrd="0" destOrd="4" presId="urn:microsoft.com/office/officeart/2005/8/layout/pyramid3"/>
    <dgm:cxn modelId="{F812F595-8CB5-5D42-8F7B-CDADB9C4E4E7}" type="presOf" srcId="{C5ACEC17-951D-4DEF-B135-8123723DC905}" destId="{5E0F5575-D748-4EAF-BFA0-B9A1812B8BC3}" srcOrd="0" destOrd="0" presId="urn:microsoft.com/office/officeart/2005/8/layout/pyramid3"/>
    <dgm:cxn modelId="{9B1C969A-E159-41DD-9E33-879803DEB4AC}" srcId="{38E26E94-397C-4B7C-9AB9-EB51CC7F2FD9}" destId="{1DFF91D4-82C4-43FD-AA8B-3841F78B6B72}" srcOrd="0" destOrd="0" parTransId="{18F6047E-18C6-4933-A3CF-D960CFAEF54C}" sibTransId="{4223409D-BF11-4371-88F9-28B14652A333}"/>
    <dgm:cxn modelId="{3971DCB1-EDCC-3046-B9CC-68C44DE4C938}" type="presOf" srcId="{38E26E94-397C-4B7C-9AB9-EB51CC7F2FD9}" destId="{05858C83-385D-4A15-9EA4-75073E4818BE}" srcOrd="1" destOrd="0" presId="urn:microsoft.com/office/officeart/2005/8/layout/pyramid3"/>
    <dgm:cxn modelId="{4D6978B4-D74F-A144-A6E6-34BA8974FFA9}" type="presOf" srcId="{C5ACEC17-951D-4DEF-B135-8123723DC905}" destId="{174E628B-75E4-4C15-93D7-282B9CB69B26}" srcOrd="1" destOrd="0" presId="urn:microsoft.com/office/officeart/2005/8/layout/pyramid3"/>
    <dgm:cxn modelId="{DAA9EEB6-F00E-D046-981D-BBE7EB4FFB9E}" type="presOf" srcId="{004E2DE4-9F61-4AA5-8E2B-25C07B7E477D}" destId="{C2C1402F-088F-4734-89E7-03429A98248C}" srcOrd="0" destOrd="1" presId="urn:microsoft.com/office/officeart/2005/8/layout/pyramid3"/>
    <dgm:cxn modelId="{27BF8ABA-C505-454D-A2FC-220E2361AA22}" type="presOf" srcId="{CAFA0780-D788-9F42-91C7-DC59D6CD2168}" destId="{B8A38C4F-019A-400A-92D9-8BD486323953}" srcOrd="1" destOrd="4" presId="urn:microsoft.com/office/officeart/2005/8/layout/pyramid3"/>
    <dgm:cxn modelId="{487DBDBC-951B-2D43-B22C-7C7C733D8586}" type="presOf" srcId="{7069FAE1-0B8D-504F-8166-E0889DE5E4A6}" destId="{35856DFA-BFA2-485A-A015-B395E1A7A2A5}" srcOrd="1" destOrd="3" presId="urn:microsoft.com/office/officeart/2005/8/layout/pyramid3"/>
    <dgm:cxn modelId="{B6C9D1C5-7F44-4ED3-8BF6-AA5075039C61}" srcId="{C5ACEC17-951D-4DEF-B135-8123723DC905}" destId="{004E2DE4-9F61-4AA5-8E2B-25C07B7E477D}" srcOrd="1" destOrd="0" parTransId="{E340860A-35D3-45C7-935E-9E570E7B3A91}" sibTransId="{2A23F1E0-0B14-4CE1-AD5A-6CBBC465769F}"/>
    <dgm:cxn modelId="{7CDDE1C9-C23D-4E25-8C2F-44EC8E1DE16A}" srcId="{C5ACEC17-951D-4DEF-B135-8123723DC905}" destId="{1DE25B06-BCF7-4590-8DA8-B6892EC5B1E7}" srcOrd="3" destOrd="0" parTransId="{770D3DED-CA93-4823-9616-A01752188096}" sibTransId="{1AB65691-BDCD-4F73-BCEE-5E475CD6B1F1}"/>
    <dgm:cxn modelId="{E4FC98CF-4BBD-5F49-85B5-6780F519FF2A}" type="presOf" srcId="{899CC4B9-2017-429A-8D80-0BB8598BC487}" destId="{0EA688C3-6CEB-48A4-8E99-06D383CC7273}" srcOrd="0" destOrd="0" presId="urn:microsoft.com/office/officeart/2005/8/layout/pyramid3"/>
    <dgm:cxn modelId="{48AC3DD1-97DF-D748-B9CA-A575DC17E881}" srcId="{C5ACEC17-951D-4DEF-B135-8123723DC905}" destId="{CAFA0780-D788-9F42-91C7-DC59D6CD2168}" srcOrd="4" destOrd="0" parTransId="{CF881A0D-2DC6-C347-9AA9-C896D245C544}" sibTransId="{8EA767C1-13F5-654E-AAEA-6A96D89F7D38}"/>
    <dgm:cxn modelId="{B1FA85D6-D0D8-0C48-84B0-F1616E9391A8}" type="presOf" srcId="{4A4688EC-C063-492A-94AD-9CD4335B5FD8}" destId="{35856DFA-BFA2-485A-A015-B395E1A7A2A5}" srcOrd="1" destOrd="1" presId="urn:microsoft.com/office/officeart/2005/8/layout/pyramid3"/>
    <dgm:cxn modelId="{6418D8D7-A8D1-A448-9A6D-0629228E7907}" type="presOf" srcId="{FB5141CA-782C-AF42-BA50-F169AF760E37}" destId="{C2C1402F-088F-4734-89E7-03429A98248C}" srcOrd="0" destOrd="2" presId="urn:microsoft.com/office/officeart/2005/8/layout/pyramid3"/>
    <dgm:cxn modelId="{712040D9-60EA-1043-B2DA-3D62E5429495}" type="presOf" srcId="{8FDB84FC-285F-6F45-B6E6-60EADA1306A6}" destId="{35856DFA-BFA2-485A-A015-B395E1A7A2A5}" srcOrd="1" destOrd="4" presId="urn:microsoft.com/office/officeart/2005/8/layout/pyramid3"/>
    <dgm:cxn modelId="{80A924DB-42D4-534A-AD1F-49A7122AE0BD}" type="presOf" srcId="{1DE25B06-BCF7-4590-8DA8-B6892EC5B1E7}" destId="{C2C1402F-088F-4734-89E7-03429A98248C}" srcOrd="0" destOrd="3" presId="urn:microsoft.com/office/officeart/2005/8/layout/pyramid3"/>
    <dgm:cxn modelId="{2B4FF6EF-BCCF-0849-9C24-F972941BD598}" type="presOf" srcId="{004E2DE4-9F61-4AA5-8E2B-25C07B7E477D}" destId="{B8A38C4F-019A-400A-92D9-8BD486323953}" srcOrd="1" destOrd="1" presId="urn:microsoft.com/office/officeart/2005/8/layout/pyramid3"/>
    <dgm:cxn modelId="{50ACCDF6-4EEF-CF4F-B9D6-3FED5B694821}" type="presOf" srcId="{FB5141CA-782C-AF42-BA50-F169AF760E37}" destId="{B8A38C4F-019A-400A-92D9-8BD486323953}" srcOrd="1" destOrd="2" presId="urn:microsoft.com/office/officeart/2005/8/layout/pyramid3"/>
    <dgm:cxn modelId="{8DD2DDFA-445C-594A-98CC-6DEB9B7C3524}" srcId="{C5ACEC17-951D-4DEF-B135-8123723DC905}" destId="{FB5141CA-782C-AF42-BA50-F169AF760E37}" srcOrd="2" destOrd="0" parTransId="{F311D49A-987A-5C40-AC4C-71FFDB5A6443}" sibTransId="{7A38BA23-1991-CB44-84C4-49E32CBE8DBC}"/>
    <dgm:cxn modelId="{ED2162FB-621E-46F3-A867-3EECAF0F8A17}" srcId="{899CC4B9-2017-429A-8D80-0BB8598BC487}" destId="{38E26E94-397C-4B7C-9AB9-EB51CC7F2FD9}" srcOrd="1" destOrd="0" parTransId="{E3F46759-3B85-43B4-A987-936900FABD07}" sibTransId="{3EE12D29-B4FD-4715-AB37-2E6B6B65E78A}"/>
    <dgm:cxn modelId="{992F36BD-479C-A04A-A155-BD1E426A8096}" type="presParOf" srcId="{0EA688C3-6CEB-48A4-8E99-06D383CC7273}" destId="{CD6F3AD3-E4B7-4AD8-9552-D71353ABB475}" srcOrd="0" destOrd="0" presId="urn:microsoft.com/office/officeart/2005/8/layout/pyramid3"/>
    <dgm:cxn modelId="{F7B709EB-C2AA-624C-A778-09B08A5DC806}" type="presParOf" srcId="{CD6F3AD3-E4B7-4AD8-9552-D71353ABB475}" destId="{C2C1402F-088F-4734-89E7-03429A98248C}" srcOrd="0" destOrd="0" presId="urn:microsoft.com/office/officeart/2005/8/layout/pyramid3"/>
    <dgm:cxn modelId="{C9E41726-CD5E-0A46-B84B-4E05B006224A}" type="presParOf" srcId="{CD6F3AD3-E4B7-4AD8-9552-D71353ABB475}" destId="{B8A38C4F-019A-400A-92D9-8BD486323953}" srcOrd="1" destOrd="0" presId="urn:microsoft.com/office/officeart/2005/8/layout/pyramid3"/>
    <dgm:cxn modelId="{46E3C9F0-93B3-5146-8914-62F6BECDFBE1}" type="presParOf" srcId="{CD6F3AD3-E4B7-4AD8-9552-D71353ABB475}" destId="{5E0F5575-D748-4EAF-BFA0-B9A1812B8BC3}" srcOrd="2" destOrd="0" presId="urn:microsoft.com/office/officeart/2005/8/layout/pyramid3"/>
    <dgm:cxn modelId="{375B83D6-3937-8143-A1AA-F09E396133A5}" type="presParOf" srcId="{CD6F3AD3-E4B7-4AD8-9552-D71353ABB475}" destId="{174E628B-75E4-4C15-93D7-282B9CB69B26}" srcOrd="3" destOrd="0" presId="urn:microsoft.com/office/officeart/2005/8/layout/pyramid3"/>
    <dgm:cxn modelId="{3EE34C47-275B-624F-BAEB-A6954702A592}" type="presParOf" srcId="{0EA688C3-6CEB-48A4-8E99-06D383CC7273}" destId="{8F81EECD-E3E8-495D-9E50-E0E749FCE4FB}" srcOrd="1" destOrd="0" presId="urn:microsoft.com/office/officeart/2005/8/layout/pyramid3"/>
    <dgm:cxn modelId="{72C27370-9E93-E94A-A24E-92565FD267B5}" type="presParOf" srcId="{8F81EECD-E3E8-495D-9E50-E0E749FCE4FB}" destId="{D1413BD9-DCFE-4AD8-9398-0BC2EAE1E2D7}" srcOrd="0" destOrd="0" presId="urn:microsoft.com/office/officeart/2005/8/layout/pyramid3"/>
    <dgm:cxn modelId="{218E4A07-B9FD-BD4B-A0E1-035F546DA548}" type="presParOf" srcId="{8F81EECD-E3E8-495D-9E50-E0E749FCE4FB}" destId="{35856DFA-BFA2-485A-A015-B395E1A7A2A5}" srcOrd="1" destOrd="0" presId="urn:microsoft.com/office/officeart/2005/8/layout/pyramid3"/>
    <dgm:cxn modelId="{3CAACE08-E8EA-894B-AFAF-FF2AF393B848}" type="presParOf" srcId="{8F81EECD-E3E8-495D-9E50-E0E749FCE4FB}" destId="{A3BE0AD1-B2AD-46DE-A7F1-9C0ABF6E441B}" srcOrd="2" destOrd="0" presId="urn:microsoft.com/office/officeart/2005/8/layout/pyramid3"/>
    <dgm:cxn modelId="{BFA755BA-A811-174D-8B6E-1B2FEB1B7D21}" type="presParOf" srcId="{8F81EECD-E3E8-495D-9E50-E0E749FCE4FB}" destId="{05858C83-385D-4A15-9EA4-75073E4818BE}" srcOrd="3" destOrd="0" presId="urn:microsoft.com/office/officeart/2005/8/layout/pyramid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E616B2E-47B8-2B41-A1D8-A2E8975354EB}" type="doc">
      <dgm:prSet loTypeId="urn:microsoft.com/office/officeart/2005/8/layout/hProcess11" loCatId="" qsTypeId="urn:microsoft.com/office/officeart/2005/8/quickstyle/3D1" qsCatId="3D" csTypeId="urn:microsoft.com/office/officeart/2005/8/colors/colorful2" csCatId="colorful" phldr="1"/>
      <dgm:spPr/>
    </dgm:pt>
    <dgm:pt modelId="{15B4A40C-BDA4-4348-A26F-A4CE746ABFB1}">
      <dgm:prSet phldrT="[Text]"/>
      <dgm:spPr/>
      <dgm:t>
        <a:bodyPr/>
        <a:lstStyle/>
        <a:p>
          <a:r>
            <a:rPr lang="en-US" dirty="0"/>
            <a:t>Mission Statement</a:t>
          </a:r>
        </a:p>
      </dgm:t>
    </dgm:pt>
    <dgm:pt modelId="{1EAA02FE-66B1-E244-9FA9-C48C1773E0B1}" type="parTrans" cxnId="{B043F2BB-6BDE-0B47-86A6-42C861820202}">
      <dgm:prSet/>
      <dgm:spPr/>
      <dgm:t>
        <a:bodyPr/>
        <a:lstStyle/>
        <a:p>
          <a:endParaRPr lang="en-US"/>
        </a:p>
      </dgm:t>
    </dgm:pt>
    <dgm:pt modelId="{E3B39CFE-E962-9342-84E6-2792B5C83D59}" type="sibTrans" cxnId="{B043F2BB-6BDE-0B47-86A6-42C861820202}">
      <dgm:prSet/>
      <dgm:spPr/>
      <dgm:t>
        <a:bodyPr/>
        <a:lstStyle/>
        <a:p>
          <a:endParaRPr lang="en-US"/>
        </a:p>
      </dgm:t>
    </dgm:pt>
    <dgm:pt modelId="{0915D48E-6FEF-D84E-BB1A-C4CEC340D65A}">
      <dgm:prSet phldrT="[Text]"/>
      <dgm:spPr/>
      <dgm:t>
        <a:bodyPr/>
        <a:lstStyle/>
        <a:p>
          <a:endParaRPr lang="en-US" dirty="0"/>
        </a:p>
        <a:p>
          <a:r>
            <a:rPr lang="en-US" dirty="0"/>
            <a:t>Purpose, Strengths and Challenges</a:t>
          </a:r>
        </a:p>
      </dgm:t>
    </dgm:pt>
    <dgm:pt modelId="{8C720279-7329-4B49-B0BE-31EF1C6948F8}" type="parTrans" cxnId="{B85BB31B-F39E-D64E-BD87-9A3A08B9083B}">
      <dgm:prSet/>
      <dgm:spPr/>
      <dgm:t>
        <a:bodyPr/>
        <a:lstStyle/>
        <a:p>
          <a:endParaRPr lang="en-US"/>
        </a:p>
      </dgm:t>
    </dgm:pt>
    <dgm:pt modelId="{0567CFCA-D6A6-BB48-B955-B997EA1BB558}" type="sibTrans" cxnId="{B85BB31B-F39E-D64E-BD87-9A3A08B9083B}">
      <dgm:prSet/>
      <dgm:spPr/>
      <dgm:t>
        <a:bodyPr/>
        <a:lstStyle/>
        <a:p>
          <a:endParaRPr lang="en-US"/>
        </a:p>
      </dgm:t>
    </dgm:pt>
    <dgm:pt modelId="{4E5EC58E-D5A7-344F-B8C5-EA486D07DDB0}">
      <dgm:prSet phldrT="[Text]"/>
      <dgm:spPr/>
      <dgm:t>
        <a:bodyPr/>
        <a:lstStyle/>
        <a:p>
          <a:r>
            <a:rPr lang="en-US" dirty="0"/>
            <a:t>Goals</a:t>
          </a:r>
        </a:p>
      </dgm:t>
    </dgm:pt>
    <dgm:pt modelId="{38350362-1C38-E941-9BD6-B6D53AB20F30}" type="parTrans" cxnId="{E7695465-2C13-A743-99C8-C1861B5E31EE}">
      <dgm:prSet/>
      <dgm:spPr/>
      <dgm:t>
        <a:bodyPr/>
        <a:lstStyle/>
        <a:p>
          <a:endParaRPr lang="en-US"/>
        </a:p>
      </dgm:t>
    </dgm:pt>
    <dgm:pt modelId="{69F0D470-0000-074F-A86D-26337FCFE46E}" type="sibTrans" cxnId="{E7695465-2C13-A743-99C8-C1861B5E31EE}">
      <dgm:prSet/>
      <dgm:spPr/>
      <dgm:t>
        <a:bodyPr/>
        <a:lstStyle/>
        <a:p>
          <a:endParaRPr lang="en-US"/>
        </a:p>
      </dgm:t>
    </dgm:pt>
    <dgm:pt modelId="{65F1AD7D-12BF-AA4C-853C-311DDAA501DC}" type="pres">
      <dgm:prSet presAssocID="{1E616B2E-47B8-2B41-A1D8-A2E8975354EB}" presName="Name0" presStyleCnt="0">
        <dgm:presLayoutVars>
          <dgm:dir/>
          <dgm:resizeHandles val="exact"/>
        </dgm:presLayoutVars>
      </dgm:prSet>
      <dgm:spPr/>
    </dgm:pt>
    <dgm:pt modelId="{2859AC96-22E0-984F-A845-66135BCC3878}" type="pres">
      <dgm:prSet presAssocID="{1E616B2E-47B8-2B41-A1D8-A2E8975354EB}" presName="arrow" presStyleLbl="bgShp" presStyleIdx="0" presStyleCnt="1" custLinFactNeighborY="947"/>
      <dgm:spPr/>
    </dgm:pt>
    <dgm:pt modelId="{F716E595-E937-2C45-98B7-A10087D468BC}" type="pres">
      <dgm:prSet presAssocID="{1E616B2E-47B8-2B41-A1D8-A2E8975354EB}" presName="points" presStyleCnt="0"/>
      <dgm:spPr/>
    </dgm:pt>
    <dgm:pt modelId="{A96BE3D0-4D17-ED47-BFF1-0E8E5E437392}" type="pres">
      <dgm:prSet presAssocID="{15B4A40C-BDA4-4348-A26F-A4CE746ABFB1}" presName="compositeA" presStyleCnt="0"/>
      <dgm:spPr/>
    </dgm:pt>
    <dgm:pt modelId="{4834022E-C7FA-334F-8C91-ECBB7BA9F8FC}" type="pres">
      <dgm:prSet presAssocID="{15B4A40C-BDA4-4348-A26F-A4CE746ABFB1}" presName="textA" presStyleLbl="revTx" presStyleIdx="0" presStyleCnt="3">
        <dgm:presLayoutVars>
          <dgm:bulletEnabled val="1"/>
        </dgm:presLayoutVars>
      </dgm:prSet>
      <dgm:spPr/>
    </dgm:pt>
    <dgm:pt modelId="{97224D16-7693-B54B-A3DE-FF19CD434476}" type="pres">
      <dgm:prSet presAssocID="{15B4A40C-BDA4-4348-A26F-A4CE746ABFB1}" presName="circleA" presStyleLbl="node1" presStyleIdx="0" presStyleCnt="3"/>
      <dgm:spPr/>
    </dgm:pt>
    <dgm:pt modelId="{C676EC81-AC17-7649-B01E-058242D0FF13}" type="pres">
      <dgm:prSet presAssocID="{15B4A40C-BDA4-4348-A26F-A4CE746ABFB1}" presName="spaceA" presStyleCnt="0"/>
      <dgm:spPr/>
    </dgm:pt>
    <dgm:pt modelId="{520D0525-24CE-CA4C-9B29-818E0333B88C}" type="pres">
      <dgm:prSet presAssocID="{E3B39CFE-E962-9342-84E6-2792B5C83D59}" presName="space" presStyleCnt="0"/>
      <dgm:spPr/>
    </dgm:pt>
    <dgm:pt modelId="{8FE7A243-CFDD-B242-A614-DE35B2027366}" type="pres">
      <dgm:prSet presAssocID="{0915D48E-6FEF-D84E-BB1A-C4CEC340D65A}" presName="compositeB" presStyleCnt="0"/>
      <dgm:spPr/>
    </dgm:pt>
    <dgm:pt modelId="{190B5526-3170-524C-BA32-1BF403185150}" type="pres">
      <dgm:prSet presAssocID="{0915D48E-6FEF-D84E-BB1A-C4CEC340D65A}" presName="textB" presStyleLbl="revTx" presStyleIdx="1" presStyleCnt="3" custScaleY="106976" custLinFactNeighborY="-13770">
        <dgm:presLayoutVars>
          <dgm:bulletEnabled val="1"/>
        </dgm:presLayoutVars>
      </dgm:prSet>
      <dgm:spPr/>
    </dgm:pt>
    <dgm:pt modelId="{C70355BE-AC57-C84A-BCAC-6FC78FC23662}" type="pres">
      <dgm:prSet presAssocID="{0915D48E-6FEF-D84E-BB1A-C4CEC340D65A}" presName="circleB" presStyleLbl="node1" presStyleIdx="1" presStyleCnt="3"/>
      <dgm:spPr/>
    </dgm:pt>
    <dgm:pt modelId="{33E053CD-4004-6F4C-94CE-C1B389B04A61}" type="pres">
      <dgm:prSet presAssocID="{0915D48E-6FEF-D84E-BB1A-C4CEC340D65A}" presName="spaceB" presStyleCnt="0"/>
      <dgm:spPr/>
    </dgm:pt>
    <dgm:pt modelId="{AC3B22C7-DB1C-1846-95EA-1DBE6B35B141}" type="pres">
      <dgm:prSet presAssocID="{0567CFCA-D6A6-BB48-B955-B997EA1BB558}" presName="space" presStyleCnt="0"/>
      <dgm:spPr/>
    </dgm:pt>
    <dgm:pt modelId="{731A50BC-6776-9547-A33C-4B676124B8E6}" type="pres">
      <dgm:prSet presAssocID="{4E5EC58E-D5A7-344F-B8C5-EA486D07DDB0}" presName="compositeA" presStyleCnt="0"/>
      <dgm:spPr/>
    </dgm:pt>
    <dgm:pt modelId="{64FF33C4-814C-7D4F-89B5-6499783B22F4}" type="pres">
      <dgm:prSet presAssocID="{4E5EC58E-D5A7-344F-B8C5-EA486D07DDB0}" presName="textA" presStyleLbl="revTx" presStyleIdx="2" presStyleCnt="3">
        <dgm:presLayoutVars>
          <dgm:bulletEnabled val="1"/>
        </dgm:presLayoutVars>
      </dgm:prSet>
      <dgm:spPr/>
    </dgm:pt>
    <dgm:pt modelId="{CCD1CD07-1860-7D45-9996-6A49C599437F}" type="pres">
      <dgm:prSet presAssocID="{4E5EC58E-D5A7-344F-B8C5-EA486D07DDB0}" presName="circleA" presStyleLbl="node1" presStyleIdx="2" presStyleCnt="3"/>
      <dgm:spPr/>
    </dgm:pt>
    <dgm:pt modelId="{8920EF48-806F-574B-96D1-3E3149CD86C1}" type="pres">
      <dgm:prSet presAssocID="{4E5EC58E-D5A7-344F-B8C5-EA486D07DDB0}" presName="spaceA" presStyleCnt="0"/>
      <dgm:spPr/>
    </dgm:pt>
  </dgm:ptLst>
  <dgm:cxnLst>
    <dgm:cxn modelId="{6E1F8711-6C0D-7D41-8C95-9BC27802AB40}" type="presOf" srcId="{1E616B2E-47B8-2B41-A1D8-A2E8975354EB}" destId="{65F1AD7D-12BF-AA4C-853C-311DDAA501DC}" srcOrd="0" destOrd="0" presId="urn:microsoft.com/office/officeart/2005/8/layout/hProcess11"/>
    <dgm:cxn modelId="{B85BB31B-F39E-D64E-BD87-9A3A08B9083B}" srcId="{1E616B2E-47B8-2B41-A1D8-A2E8975354EB}" destId="{0915D48E-6FEF-D84E-BB1A-C4CEC340D65A}" srcOrd="1" destOrd="0" parTransId="{8C720279-7329-4B49-B0BE-31EF1C6948F8}" sibTransId="{0567CFCA-D6A6-BB48-B955-B997EA1BB558}"/>
    <dgm:cxn modelId="{4C67DF46-AEE7-FD49-9FE6-D4BF01480978}" type="presOf" srcId="{15B4A40C-BDA4-4348-A26F-A4CE746ABFB1}" destId="{4834022E-C7FA-334F-8C91-ECBB7BA9F8FC}" srcOrd="0" destOrd="0" presId="urn:microsoft.com/office/officeart/2005/8/layout/hProcess11"/>
    <dgm:cxn modelId="{E7695465-2C13-A743-99C8-C1861B5E31EE}" srcId="{1E616B2E-47B8-2B41-A1D8-A2E8975354EB}" destId="{4E5EC58E-D5A7-344F-B8C5-EA486D07DDB0}" srcOrd="2" destOrd="0" parTransId="{38350362-1C38-E941-9BD6-B6D53AB20F30}" sibTransId="{69F0D470-0000-074F-A86D-26337FCFE46E}"/>
    <dgm:cxn modelId="{8BC338B1-D4F8-8C4C-9FD9-8A366C171C36}" type="presOf" srcId="{4E5EC58E-D5A7-344F-B8C5-EA486D07DDB0}" destId="{64FF33C4-814C-7D4F-89B5-6499783B22F4}" srcOrd="0" destOrd="0" presId="urn:microsoft.com/office/officeart/2005/8/layout/hProcess11"/>
    <dgm:cxn modelId="{B043F2BB-6BDE-0B47-86A6-42C861820202}" srcId="{1E616B2E-47B8-2B41-A1D8-A2E8975354EB}" destId="{15B4A40C-BDA4-4348-A26F-A4CE746ABFB1}" srcOrd="0" destOrd="0" parTransId="{1EAA02FE-66B1-E244-9FA9-C48C1773E0B1}" sibTransId="{E3B39CFE-E962-9342-84E6-2792B5C83D59}"/>
    <dgm:cxn modelId="{9DC3D8C8-F566-1C46-9A1B-77DDDBEE635A}" type="presOf" srcId="{0915D48E-6FEF-D84E-BB1A-C4CEC340D65A}" destId="{190B5526-3170-524C-BA32-1BF403185150}" srcOrd="0" destOrd="0" presId="urn:microsoft.com/office/officeart/2005/8/layout/hProcess11"/>
    <dgm:cxn modelId="{23BA13AF-99ED-D241-B5EE-8F4D322F370C}" type="presParOf" srcId="{65F1AD7D-12BF-AA4C-853C-311DDAA501DC}" destId="{2859AC96-22E0-984F-A845-66135BCC3878}" srcOrd="0" destOrd="0" presId="urn:microsoft.com/office/officeart/2005/8/layout/hProcess11"/>
    <dgm:cxn modelId="{3662CB59-B8DB-6241-954E-072F0500C4C2}" type="presParOf" srcId="{65F1AD7D-12BF-AA4C-853C-311DDAA501DC}" destId="{F716E595-E937-2C45-98B7-A10087D468BC}" srcOrd="1" destOrd="0" presId="urn:microsoft.com/office/officeart/2005/8/layout/hProcess11"/>
    <dgm:cxn modelId="{A7475A8D-23F8-E940-B4E7-24CD1F3C01A2}" type="presParOf" srcId="{F716E595-E937-2C45-98B7-A10087D468BC}" destId="{A96BE3D0-4D17-ED47-BFF1-0E8E5E437392}" srcOrd="0" destOrd="0" presId="urn:microsoft.com/office/officeart/2005/8/layout/hProcess11"/>
    <dgm:cxn modelId="{FCBA12DF-210F-4545-9FD1-06B3A7DF2152}" type="presParOf" srcId="{A96BE3D0-4D17-ED47-BFF1-0E8E5E437392}" destId="{4834022E-C7FA-334F-8C91-ECBB7BA9F8FC}" srcOrd="0" destOrd="0" presId="urn:microsoft.com/office/officeart/2005/8/layout/hProcess11"/>
    <dgm:cxn modelId="{ED4C74AC-BF54-F34C-B137-8EC1EBBB692A}" type="presParOf" srcId="{A96BE3D0-4D17-ED47-BFF1-0E8E5E437392}" destId="{97224D16-7693-B54B-A3DE-FF19CD434476}" srcOrd="1" destOrd="0" presId="urn:microsoft.com/office/officeart/2005/8/layout/hProcess11"/>
    <dgm:cxn modelId="{7F4227AD-1BAF-C144-B305-75F7AC379DDB}" type="presParOf" srcId="{A96BE3D0-4D17-ED47-BFF1-0E8E5E437392}" destId="{C676EC81-AC17-7649-B01E-058242D0FF13}" srcOrd="2" destOrd="0" presId="urn:microsoft.com/office/officeart/2005/8/layout/hProcess11"/>
    <dgm:cxn modelId="{14EADFEC-09D5-EF40-9A3D-EDA6721B85BF}" type="presParOf" srcId="{F716E595-E937-2C45-98B7-A10087D468BC}" destId="{520D0525-24CE-CA4C-9B29-818E0333B88C}" srcOrd="1" destOrd="0" presId="urn:microsoft.com/office/officeart/2005/8/layout/hProcess11"/>
    <dgm:cxn modelId="{AEA46FCC-4045-894E-BE9A-4AE90867A0B1}" type="presParOf" srcId="{F716E595-E937-2C45-98B7-A10087D468BC}" destId="{8FE7A243-CFDD-B242-A614-DE35B2027366}" srcOrd="2" destOrd="0" presId="urn:microsoft.com/office/officeart/2005/8/layout/hProcess11"/>
    <dgm:cxn modelId="{1E7EDE0E-1365-6E48-BC8B-DCA8F7058D23}" type="presParOf" srcId="{8FE7A243-CFDD-B242-A614-DE35B2027366}" destId="{190B5526-3170-524C-BA32-1BF403185150}" srcOrd="0" destOrd="0" presId="urn:microsoft.com/office/officeart/2005/8/layout/hProcess11"/>
    <dgm:cxn modelId="{DCE750E5-B366-324E-8951-A9B69E29D9BD}" type="presParOf" srcId="{8FE7A243-CFDD-B242-A614-DE35B2027366}" destId="{C70355BE-AC57-C84A-BCAC-6FC78FC23662}" srcOrd="1" destOrd="0" presId="urn:microsoft.com/office/officeart/2005/8/layout/hProcess11"/>
    <dgm:cxn modelId="{2B0D8717-2EB8-CE48-84F3-92AE60F634C3}" type="presParOf" srcId="{8FE7A243-CFDD-B242-A614-DE35B2027366}" destId="{33E053CD-4004-6F4C-94CE-C1B389B04A61}" srcOrd="2" destOrd="0" presId="urn:microsoft.com/office/officeart/2005/8/layout/hProcess11"/>
    <dgm:cxn modelId="{6D89EA9B-B622-5049-B28E-A561DB122C23}" type="presParOf" srcId="{F716E595-E937-2C45-98B7-A10087D468BC}" destId="{AC3B22C7-DB1C-1846-95EA-1DBE6B35B141}" srcOrd="3" destOrd="0" presId="urn:microsoft.com/office/officeart/2005/8/layout/hProcess11"/>
    <dgm:cxn modelId="{71C2950D-4FE7-424D-9E1D-AB2A7A8F2138}" type="presParOf" srcId="{F716E595-E937-2C45-98B7-A10087D468BC}" destId="{731A50BC-6776-9547-A33C-4B676124B8E6}" srcOrd="4" destOrd="0" presId="urn:microsoft.com/office/officeart/2005/8/layout/hProcess11"/>
    <dgm:cxn modelId="{281626C8-5EE3-DB44-B030-43BABC6E7D87}" type="presParOf" srcId="{731A50BC-6776-9547-A33C-4B676124B8E6}" destId="{64FF33C4-814C-7D4F-89B5-6499783B22F4}" srcOrd="0" destOrd="0" presId="urn:microsoft.com/office/officeart/2005/8/layout/hProcess11"/>
    <dgm:cxn modelId="{971781C4-1E65-7048-8810-09E72BBFAA41}" type="presParOf" srcId="{731A50BC-6776-9547-A33C-4B676124B8E6}" destId="{CCD1CD07-1860-7D45-9996-6A49C599437F}" srcOrd="1" destOrd="0" presId="urn:microsoft.com/office/officeart/2005/8/layout/hProcess11"/>
    <dgm:cxn modelId="{D441BD1B-8605-E943-8D4D-2788EB76D664}" type="presParOf" srcId="{731A50BC-6776-9547-A33C-4B676124B8E6}" destId="{8920EF48-806F-574B-96D1-3E3149CD86C1}" srcOrd="2" destOrd="0" presId="urn:microsoft.com/office/officeart/2005/8/layout/hProcess11"/>
  </dgm:cxnLst>
  <dgm:bg>
    <a:noFill/>
  </dgm:bg>
  <dgm:whole>
    <a:ln>
      <a:solidFill>
        <a:schemeClr val="accent1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99CC4B9-2017-429A-8D80-0BB8598BC487}" type="doc">
      <dgm:prSet loTypeId="urn:microsoft.com/office/officeart/2005/8/layout/pyramid3" loCatId="pyramid" qsTypeId="urn:microsoft.com/office/officeart/2005/8/quickstyle/simple1" qsCatId="simple" csTypeId="urn:microsoft.com/office/officeart/2005/8/colors/colorful1" csCatId="colorful" phldr="1"/>
      <dgm:spPr/>
    </dgm:pt>
    <dgm:pt modelId="{C5ACEC17-951D-4DEF-B135-8123723DC905}">
      <dgm:prSet phldrT="[Text]"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Mission</a:t>
          </a:r>
          <a:r>
            <a:rPr lang="en-US" dirty="0"/>
            <a:t>	</a:t>
          </a:r>
        </a:p>
      </dgm:t>
    </dgm:pt>
    <dgm:pt modelId="{3907896B-E579-4D53-940E-80647F1790E5}" type="parTrans" cxnId="{88F95B15-E07A-4BF5-AE4C-B6724163F4CC}">
      <dgm:prSet/>
      <dgm:spPr/>
      <dgm:t>
        <a:bodyPr/>
        <a:lstStyle/>
        <a:p>
          <a:endParaRPr lang="en-US"/>
        </a:p>
      </dgm:t>
    </dgm:pt>
    <dgm:pt modelId="{D0A5B819-64AF-471F-818D-D7BB66F80766}" type="sibTrans" cxnId="{88F95B15-E07A-4BF5-AE4C-B6724163F4CC}">
      <dgm:prSet/>
      <dgm:spPr/>
      <dgm:t>
        <a:bodyPr/>
        <a:lstStyle/>
        <a:p>
          <a:endParaRPr lang="en-US"/>
        </a:p>
      </dgm:t>
    </dgm:pt>
    <dgm:pt modelId="{38E26E94-397C-4B7C-9AB9-EB51CC7F2FD9}">
      <dgm:prSet phldrT="[Text]"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Strengths and Challenges</a:t>
          </a:r>
        </a:p>
      </dgm:t>
    </dgm:pt>
    <dgm:pt modelId="{E3F46759-3B85-43B4-A987-936900FABD07}" type="parTrans" cxnId="{ED2162FB-621E-46F3-A867-3EECAF0F8A17}">
      <dgm:prSet/>
      <dgm:spPr/>
      <dgm:t>
        <a:bodyPr/>
        <a:lstStyle/>
        <a:p>
          <a:endParaRPr lang="en-US"/>
        </a:p>
      </dgm:t>
    </dgm:pt>
    <dgm:pt modelId="{3EE12D29-B4FD-4715-AB37-2E6B6B65E78A}" type="sibTrans" cxnId="{ED2162FB-621E-46F3-A867-3EECAF0F8A17}">
      <dgm:prSet/>
      <dgm:spPr/>
      <dgm:t>
        <a:bodyPr/>
        <a:lstStyle/>
        <a:p>
          <a:endParaRPr lang="en-US"/>
        </a:p>
      </dgm:t>
    </dgm:pt>
    <dgm:pt modelId="{4C84D174-BEA9-4570-849D-A51A25BA2E24}">
      <dgm:prSet phldrT="[Text]"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Goals	</a:t>
          </a:r>
        </a:p>
      </dgm:t>
    </dgm:pt>
    <dgm:pt modelId="{780FB0D7-4DBC-4918-BCCA-F322A7CD1D5F}" type="parTrans" cxnId="{723BDFC8-8462-46AC-9623-7B11C4932976}">
      <dgm:prSet/>
      <dgm:spPr/>
      <dgm:t>
        <a:bodyPr/>
        <a:lstStyle/>
        <a:p>
          <a:endParaRPr lang="en-US"/>
        </a:p>
      </dgm:t>
    </dgm:pt>
    <dgm:pt modelId="{CB040856-B93F-45DB-8FA4-76508B88C0AB}" type="sibTrans" cxnId="{723BDFC8-8462-46AC-9623-7B11C4932976}">
      <dgm:prSet/>
      <dgm:spPr/>
      <dgm:t>
        <a:bodyPr/>
        <a:lstStyle/>
        <a:p>
          <a:endParaRPr lang="en-US"/>
        </a:p>
      </dgm:t>
    </dgm:pt>
    <dgm:pt modelId="{A25EA36C-8CA2-4876-9FFB-29638EFD8BC9}">
      <dgm:prSet phldrT="[Text]"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Outcomes</a:t>
          </a:r>
        </a:p>
      </dgm:t>
    </dgm:pt>
    <dgm:pt modelId="{87FEDA56-7B82-459D-A4F0-BA297B4BC06C}" type="parTrans" cxnId="{3977D280-1738-4F2E-9DD1-1A0C8E38A97C}">
      <dgm:prSet/>
      <dgm:spPr/>
      <dgm:t>
        <a:bodyPr/>
        <a:lstStyle/>
        <a:p>
          <a:endParaRPr lang="en-US"/>
        </a:p>
      </dgm:t>
    </dgm:pt>
    <dgm:pt modelId="{3EDF4633-85E3-40A9-94E3-6A84A358B8F3}" type="sibTrans" cxnId="{3977D280-1738-4F2E-9DD1-1A0C8E38A97C}">
      <dgm:prSet/>
      <dgm:spPr/>
      <dgm:t>
        <a:bodyPr/>
        <a:lstStyle/>
        <a:p>
          <a:endParaRPr lang="en-US"/>
        </a:p>
      </dgm:t>
    </dgm:pt>
    <dgm:pt modelId="{0417783A-917D-46C7-89E9-E0B8B49D3479}">
      <dgm:prSet phldrT="[Text]"/>
      <dgm:spPr/>
      <dgm:t>
        <a:bodyPr/>
        <a:lstStyle/>
        <a:p>
          <a:endParaRPr lang="en-US" dirty="0"/>
        </a:p>
      </dgm:t>
    </dgm:pt>
    <dgm:pt modelId="{DF91F2E7-57CA-4CB0-A475-9750C4EA0469}" type="parTrans" cxnId="{D7D66C14-8F72-4C80-83C2-64FCE3BBD2EB}">
      <dgm:prSet/>
      <dgm:spPr/>
      <dgm:t>
        <a:bodyPr/>
        <a:lstStyle/>
        <a:p>
          <a:endParaRPr lang="en-US"/>
        </a:p>
      </dgm:t>
    </dgm:pt>
    <dgm:pt modelId="{85E626DA-1E40-4E45-9C2A-E2243CF59ECF}" type="sibTrans" cxnId="{D7D66C14-8F72-4C80-83C2-64FCE3BBD2EB}">
      <dgm:prSet/>
      <dgm:spPr/>
      <dgm:t>
        <a:bodyPr/>
        <a:lstStyle/>
        <a:p>
          <a:endParaRPr lang="en-US"/>
        </a:p>
      </dgm:t>
    </dgm:pt>
    <dgm:pt modelId="{004E2DE4-9F61-4AA5-8E2B-25C07B7E477D}">
      <dgm:prSet phldrT="[Text]"/>
      <dgm:spPr/>
      <dgm:t>
        <a:bodyPr/>
        <a:lstStyle/>
        <a:p>
          <a:r>
            <a:rPr lang="en-US" dirty="0"/>
            <a:t>How do you help the college mission?</a:t>
          </a:r>
        </a:p>
      </dgm:t>
    </dgm:pt>
    <dgm:pt modelId="{E340860A-35D3-45C7-935E-9E570E7B3A91}" type="parTrans" cxnId="{B6C9D1C5-7F44-4ED3-8BF6-AA5075039C61}">
      <dgm:prSet/>
      <dgm:spPr/>
      <dgm:t>
        <a:bodyPr/>
        <a:lstStyle/>
        <a:p>
          <a:endParaRPr lang="en-US"/>
        </a:p>
      </dgm:t>
    </dgm:pt>
    <dgm:pt modelId="{2A23F1E0-0B14-4CE1-AD5A-6CBBC465769F}" type="sibTrans" cxnId="{B6C9D1C5-7F44-4ED3-8BF6-AA5075039C61}">
      <dgm:prSet/>
      <dgm:spPr/>
      <dgm:t>
        <a:bodyPr/>
        <a:lstStyle/>
        <a:p>
          <a:endParaRPr lang="en-US"/>
        </a:p>
      </dgm:t>
    </dgm:pt>
    <dgm:pt modelId="{4A4688EC-C063-492A-94AD-9CD4335B5FD8}">
      <dgm:prSet phldrT="[Text]"/>
      <dgm:spPr/>
      <dgm:t>
        <a:bodyPr/>
        <a:lstStyle/>
        <a:p>
          <a:r>
            <a:rPr lang="en-US" dirty="0"/>
            <a:t>What does your department do well?</a:t>
          </a:r>
        </a:p>
      </dgm:t>
    </dgm:pt>
    <dgm:pt modelId="{5D9B830C-4A34-4B89-9731-D1D136481627}" type="parTrans" cxnId="{9512C85D-D7EB-4F3D-B76C-182EC6A942C2}">
      <dgm:prSet/>
      <dgm:spPr/>
      <dgm:t>
        <a:bodyPr/>
        <a:lstStyle/>
        <a:p>
          <a:endParaRPr lang="en-US"/>
        </a:p>
      </dgm:t>
    </dgm:pt>
    <dgm:pt modelId="{D399A664-B601-4291-8B42-798D4B587A0E}" type="sibTrans" cxnId="{9512C85D-D7EB-4F3D-B76C-182EC6A942C2}">
      <dgm:prSet/>
      <dgm:spPr/>
      <dgm:t>
        <a:bodyPr/>
        <a:lstStyle/>
        <a:p>
          <a:endParaRPr lang="en-US"/>
        </a:p>
      </dgm:t>
    </dgm:pt>
    <dgm:pt modelId="{C4F49F01-E050-4C6E-85E5-173F6D15B1D5}">
      <dgm:prSet phldrT="[Text]"/>
      <dgm:spPr/>
      <dgm:t>
        <a:bodyPr/>
        <a:lstStyle/>
        <a:p>
          <a:r>
            <a:rPr lang="en-US" dirty="0"/>
            <a:t>What challenges does your department face?</a:t>
          </a:r>
        </a:p>
      </dgm:t>
    </dgm:pt>
    <dgm:pt modelId="{B32505DF-7B72-40B6-BEBF-0A87179C01F0}" type="parTrans" cxnId="{070C6E77-00D3-461A-BDEC-6F0200AEBD51}">
      <dgm:prSet/>
      <dgm:spPr/>
      <dgm:t>
        <a:bodyPr/>
        <a:lstStyle/>
        <a:p>
          <a:endParaRPr lang="en-US"/>
        </a:p>
      </dgm:t>
    </dgm:pt>
    <dgm:pt modelId="{FE6DADAC-FC5C-49AB-8548-EAB074B490CF}" type="sibTrans" cxnId="{070C6E77-00D3-461A-BDEC-6F0200AEBD51}">
      <dgm:prSet/>
      <dgm:spPr/>
      <dgm:t>
        <a:bodyPr/>
        <a:lstStyle/>
        <a:p>
          <a:endParaRPr lang="en-US"/>
        </a:p>
      </dgm:t>
    </dgm:pt>
    <dgm:pt modelId="{06853F3F-E154-48A8-89A6-D79246D40759}">
      <dgm:prSet phldrT="[Text]"/>
      <dgm:spPr/>
      <dgm:t>
        <a:bodyPr/>
        <a:lstStyle/>
        <a:p>
          <a:r>
            <a:rPr lang="en-US" dirty="0"/>
            <a:t>How can you leverage strengths and manage challenges to accomplish your mission?	</a:t>
          </a:r>
        </a:p>
      </dgm:t>
    </dgm:pt>
    <dgm:pt modelId="{872C6AFA-21B1-44DA-9246-1C9DC1987CE7}" type="parTrans" cxnId="{1A22588F-9D80-4712-94D6-858F619F8028}">
      <dgm:prSet/>
      <dgm:spPr/>
      <dgm:t>
        <a:bodyPr/>
        <a:lstStyle/>
        <a:p>
          <a:endParaRPr lang="en-US"/>
        </a:p>
      </dgm:t>
    </dgm:pt>
    <dgm:pt modelId="{F3FE2F42-12BD-46D2-BF9B-18C6C45047EA}" type="sibTrans" cxnId="{1A22588F-9D80-4712-94D6-858F619F8028}">
      <dgm:prSet/>
      <dgm:spPr/>
      <dgm:t>
        <a:bodyPr/>
        <a:lstStyle/>
        <a:p>
          <a:endParaRPr lang="en-US"/>
        </a:p>
      </dgm:t>
    </dgm:pt>
    <dgm:pt modelId="{3F129E19-A88F-4A48-A2EC-57071A3840E5}">
      <dgm:prSet phldrT="[Text]"/>
      <dgm:spPr/>
      <dgm:t>
        <a:bodyPr/>
        <a:lstStyle/>
        <a:p>
          <a:r>
            <a:rPr lang="en-US" dirty="0"/>
            <a:t>How do you know you are </a:t>
          </a:r>
          <a:r>
            <a:rPr lang="en-US" b="1" dirty="0"/>
            <a:t>effective</a:t>
          </a:r>
          <a:r>
            <a:rPr lang="en-US" dirty="0"/>
            <a:t> for the end user?</a:t>
          </a:r>
        </a:p>
      </dgm:t>
    </dgm:pt>
    <dgm:pt modelId="{74CE5539-C192-4883-9B6E-5CDAF3563F62}" type="parTrans" cxnId="{A5839B94-2F30-4EA6-BEB9-69E6FD8AE57F}">
      <dgm:prSet/>
      <dgm:spPr/>
      <dgm:t>
        <a:bodyPr/>
        <a:lstStyle/>
        <a:p>
          <a:endParaRPr lang="en-US"/>
        </a:p>
      </dgm:t>
    </dgm:pt>
    <dgm:pt modelId="{CDDDFD67-41D0-4010-A19D-B15808222973}" type="sibTrans" cxnId="{A5839B94-2F30-4EA6-BEB9-69E6FD8AE57F}">
      <dgm:prSet/>
      <dgm:spPr/>
      <dgm:t>
        <a:bodyPr/>
        <a:lstStyle/>
        <a:p>
          <a:endParaRPr lang="en-US"/>
        </a:p>
      </dgm:t>
    </dgm:pt>
    <dgm:pt modelId="{1DE25B06-BCF7-4590-8DA8-B6892EC5B1E7}">
      <dgm:prSet phldrT="[Text]"/>
      <dgm:spPr/>
      <dgm:t>
        <a:bodyPr/>
        <a:lstStyle/>
        <a:p>
          <a:r>
            <a:rPr lang="en-US" b="0" dirty="0"/>
            <a:t>What is your department mission and purpose?</a:t>
          </a:r>
        </a:p>
      </dgm:t>
    </dgm:pt>
    <dgm:pt modelId="{770D3DED-CA93-4823-9616-A01752188096}" type="parTrans" cxnId="{7CDDE1C9-C23D-4E25-8C2F-44EC8E1DE16A}">
      <dgm:prSet/>
      <dgm:spPr/>
      <dgm:t>
        <a:bodyPr/>
        <a:lstStyle/>
        <a:p>
          <a:endParaRPr lang="en-US"/>
        </a:p>
      </dgm:t>
    </dgm:pt>
    <dgm:pt modelId="{1AB65691-BDCD-4F73-BCEE-5E475CD6B1F1}" type="sibTrans" cxnId="{7CDDE1C9-C23D-4E25-8C2F-44EC8E1DE16A}">
      <dgm:prSet/>
      <dgm:spPr/>
      <dgm:t>
        <a:bodyPr/>
        <a:lstStyle/>
        <a:p>
          <a:endParaRPr lang="en-US"/>
        </a:p>
      </dgm:t>
    </dgm:pt>
    <dgm:pt modelId="{1DFF91D4-82C4-43FD-AA8B-3841F78B6B72}">
      <dgm:prSet phldrT="[Text]"/>
      <dgm:spPr/>
      <dgm:t>
        <a:bodyPr/>
        <a:lstStyle/>
        <a:p>
          <a:endParaRPr lang="en-US" dirty="0"/>
        </a:p>
      </dgm:t>
    </dgm:pt>
    <dgm:pt modelId="{18F6047E-18C6-4933-A3CF-D960CFAEF54C}" type="parTrans" cxnId="{9B1C969A-E159-41DD-9E33-879803DEB4AC}">
      <dgm:prSet/>
      <dgm:spPr/>
      <dgm:t>
        <a:bodyPr/>
        <a:lstStyle/>
        <a:p>
          <a:endParaRPr lang="en-US"/>
        </a:p>
      </dgm:t>
    </dgm:pt>
    <dgm:pt modelId="{4223409D-BF11-4371-88F9-28B14652A333}" type="sibTrans" cxnId="{9B1C969A-E159-41DD-9E33-879803DEB4AC}">
      <dgm:prSet/>
      <dgm:spPr/>
      <dgm:t>
        <a:bodyPr/>
        <a:lstStyle/>
        <a:p>
          <a:endParaRPr lang="en-US"/>
        </a:p>
      </dgm:t>
    </dgm:pt>
    <dgm:pt modelId="{84F1223D-66C5-4E23-B405-CEDEE1022BAF}">
      <dgm:prSet phldrT="[Text]"/>
      <dgm:spPr/>
      <dgm:t>
        <a:bodyPr/>
        <a:lstStyle/>
        <a:p>
          <a:r>
            <a:rPr lang="en-US" dirty="0"/>
            <a:t>How will you accomplish your department mission?</a:t>
          </a:r>
        </a:p>
      </dgm:t>
    </dgm:pt>
    <dgm:pt modelId="{7BED364E-E93F-4DAD-A453-26C2D18752DE}" type="parTrans" cxnId="{50E9C59A-5C7B-4BAD-8AE7-0606F885CAC3}">
      <dgm:prSet/>
      <dgm:spPr/>
      <dgm:t>
        <a:bodyPr/>
        <a:lstStyle/>
        <a:p>
          <a:endParaRPr lang="en-US"/>
        </a:p>
      </dgm:t>
    </dgm:pt>
    <dgm:pt modelId="{491173B8-C795-47AA-A181-EF183A701A3B}" type="sibTrans" cxnId="{50E9C59A-5C7B-4BAD-8AE7-0606F885CAC3}">
      <dgm:prSet/>
      <dgm:spPr/>
      <dgm:t>
        <a:bodyPr/>
        <a:lstStyle/>
        <a:p>
          <a:endParaRPr lang="en-US"/>
        </a:p>
      </dgm:t>
    </dgm:pt>
    <dgm:pt modelId="{CEDA9680-3CD2-4E11-9070-9DE8888878B2}">
      <dgm:prSet phldrT="[Text]"/>
      <dgm:spPr/>
      <dgm:t>
        <a:bodyPr/>
        <a:lstStyle/>
        <a:p>
          <a:r>
            <a:rPr lang="en-US" dirty="0"/>
            <a:t>What will you provide to help accomplish mission?</a:t>
          </a:r>
        </a:p>
      </dgm:t>
    </dgm:pt>
    <dgm:pt modelId="{755F92EC-028B-47A4-9691-E71C9730740B}" type="parTrans" cxnId="{B806A9B5-34C1-49FC-847A-1369B1F09E5C}">
      <dgm:prSet/>
      <dgm:spPr/>
      <dgm:t>
        <a:bodyPr/>
        <a:lstStyle/>
        <a:p>
          <a:endParaRPr lang="en-US"/>
        </a:p>
      </dgm:t>
    </dgm:pt>
    <dgm:pt modelId="{E8CA2104-C2E9-4722-AA9A-440727AF7F1A}" type="sibTrans" cxnId="{B806A9B5-34C1-49FC-847A-1369B1F09E5C}">
      <dgm:prSet/>
      <dgm:spPr/>
      <dgm:t>
        <a:bodyPr/>
        <a:lstStyle/>
        <a:p>
          <a:endParaRPr lang="en-US"/>
        </a:p>
      </dgm:t>
    </dgm:pt>
    <dgm:pt modelId="{84910222-D72B-4923-849B-CD6645B44073}">
      <dgm:prSet phldrT="[Text]"/>
      <dgm:spPr/>
      <dgm:t>
        <a:bodyPr/>
        <a:lstStyle/>
        <a:p>
          <a:r>
            <a:rPr lang="en-US" dirty="0"/>
            <a:t>What will tell you that your mission has been accomplished?</a:t>
          </a:r>
        </a:p>
      </dgm:t>
    </dgm:pt>
    <dgm:pt modelId="{F5FAF022-5C64-43FD-9359-5F0A0F8F8E76}" type="parTrans" cxnId="{6C888E56-41F8-457C-8520-6904CB62F9CF}">
      <dgm:prSet/>
      <dgm:spPr/>
      <dgm:t>
        <a:bodyPr/>
        <a:lstStyle/>
        <a:p>
          <a:endParaRPr lang="en-US"/>
        </a:p>
      </dgm:t>
    </dgm:pt>
    <dgm:pt modelId="{E5C74055-C5BD-4C6E-9A26-FC759ED0BB0D}" type="sibTrans" cxnId="{6C888E56-41F8-457C-8520-6904CB62F9CF}">
      <dgm:prSet/>
      <dgm:spPr/>
      <dgm:t>
        <a:bodyPr/>
        <a:lstStyle/>
        <a:p>
          <a:endParaRPr lang="en-US"/>
        </a:p>
      </dgm:t>
    </dgm:pt>
    <dgm:pt modelId="{4CFE8C3E-6E4E-4391-BC14-0EDA1EEB8C01}">
      <dgm:prSet phldrT="[Text]"/>
      <dgm:spPr/>
      <dgm:t>
        <a:bodyPr/>
        <a:lstStyle/>
        <a:p>
          <a:r>
            <a:rPr lang="en-US" dirty="0"/>
            <a:t>What can you measure to show effectiveness?</a:t>
          </a:r>
        </a:p>
      </dgm:t>
    </dgm:pt>
    <dgm:pt modelId="{12264FD0-D404-4195-BCC0-9518872B9ECF}" type="parTrans" cxnId="{EBCD89D0-8201-4F3F-91F4-6E42A9B3A6E7}">
      <dgm:prSet/>
      <dgm:spPr/>
      <dgm:t>
        <a:bodyPr/>
        <a:lstStyle/>
        <a:p>
          <a:endParaRPr lang="en-US"/>
        </a:p>
      </dgm:t>
    </dgm:pt>
    <dgm:pt modelId="{F56ABA77-EFC0-46C9-8C8D-3212A6157645}" type="sibTrans" cxnId="{EBCD89D0-8201-4F3F-91F4-6E42A9B3A6E7}">
      <dgm:prSet/>
      <dgm:spPr/>
      <dgm:t>
        <a:bodyPr/>
        <a:lstStyle/>
        <a:p>
          <a:endParaRPr lang="en-US"/>
        </a:p>
      </dgm:t>
    </dgm:pt>
    <dgm:pt modelId="{FB5141CA-782C-AF42-BA50-F169AF760E37}">
      <dgm:prSet phldrT="[Text]"/>
      <dgm:spPr/>
      <dgm:t>
        <a:bodyPr/>
        <a:lstStyle/>
        <a:p>
          <a:endParaRPr lang="en-US" dirty="0"/>
        </a:p>
      </dgm:t>
    </dgm:pt>
    <dgm:pt modelId="{F311D49A-987A-5C40-AC4C-71FFDB5A6443}" type="parTrans" cxnId="{8DD2DDFA-445C-594A-98CC-6DEB9B7C3524}">
      <dgm:prSet/>
      <dgm:spPr/>
    </dgm:pt>
    <dgm:pt modelId="{7A38BA23-1991-CB44-84C4-49E32CBE8DBC}" type="sibTrans" cxnId="{8DD2DDFA-445C-594A-98CC-6DEB9B7C3524}">
      <dgm:prSet/>
      <dgm:spPr/>
    </dgm:pt>
    <dgm:pt modelId="{0EA688C3-6CEB-48A4-8E99-06D383CC7273}" type="pres">
      <dgm:prSet presAssocID="{899CC4B9-2017-429A-8D80-0BB8598BC487}" presName="Name0" presStyleCnt="0">
        <dgm:presLayoutVars>
          <dgm:dir/>
          <dgm:animLvl val="lvl"/>
          <dgm:resizeHandles val="exact"/>
        </dgm:presLayoutVars>
      </dgm:prSet>
      <dgm:spPr/>
    </dgm:pt>
    <dgm:pt modelId="{CD6F3AD3-E4B7-4AD8-9552-D71353ABB475}" type="pres">
      <dgm:prSet presAssocID="{C5ACEC17-951D-4DEF-B135-8123723DC905}" presName="Name8" presStyleCnt="0"/>
      <dgm:spPr/>
    </dgm:pt>
    <dgm:pt modelId="{C2C1402F-088F-4734-89E7-03429A98248C}" type="pres">
      <dgm:prSet presAssocID="{C5ACEC17-951D-4DEF-B135-8123723DC905}" presName="acctBkgd" presStyleLbl="alignAcc1" presStyleIdx="0" presStyleCnt="4"/>
      <dgm:spPr/>
    </dgm:pt>
    <dgm:pt modelId="{B8A38C4F-019A-400A-92D9-8BD486323953}" type="pres">
      <dgm:prSet presAssocID="{C5ACEC17-951D-4DEF-B135-8123723DC905}" presName="acctTx" presStyleLbl="alignAcc1" presStyleIdx="0" presStyleCnt="4">
        <dgm:presLayoutVars>
          <dgm:bulletEnabled val="1"/>
        </dgm:presLayoutVars>
      </dgm:prSet>
      <dgm:spPr/>
    </dgm:pt>
    <dgm:pt modelId="{5E0F5575-D748-4EAF-BFA0-B9A1812B8BC3}" type="pres">
      <dgm:prSet presAssocID="{C5ACEC17-951D-4DEF-B135-8123723DC905}" presName="level" presStyleLbl="node1" presStyleIdx="0" presStyleCnt="4" custLinFactNeighborX="-555">
        <dgm:presLayoutVars>
          <dgm:chMax val="1"/>
          <dgm:bulletEnabled val="1"/>
        </dgm:presLayoutVars>
      </dgm:prSet>
      <dgm:spPr/>
    </dgm:pt>
    <dgm:pt modelId="{174E628B-75E4-4C15-93D7-282B9CB69B26}" type="pres">
      <dgm:prSet presAssocID="{C5ACEC17-951D-4DEF-B135-8123723DC905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8F81EECD-E3E8-495D-9E50-E0E749FCE4FB}" type="pres">
      <dgm:prSet presAssocID="{38E26E94-397C-4B7C-9AB9-EB51CC7F2FD9}" presName="Name8" presStyleCnt="0"/>
      <dgm:spPr/>
    </dgm:pt>
    <dgm:pt modelId="{D1413BD9-DCFE-4AD8-9398-0BC2EAE1E2D7}" type="pres">
      <dgm:prSet presAssocID="{38E26E94-397C-4B7C-9AB9-EB51CC7F2FD9}" presName="acctBkgd" presStyleLbl="alignAcc1" presStyleIdx="1" presStyleCnt="4"/>
      <dgm:spPr/>
    </dgm:pt>
    <dgm:pt modelId="{35856DFA-BFA2-485A-A015-B395E1A7A2A5}" type="pres">
      <dgm:prSet presAssocID="{38E26E94-397C-4B7C-9AB9-EB51CC7F2FD9}" presName="acctTx" presStyleLbl="alignAcc1" presStyleIdx="1" presStyleCnt="4">
        <dgm:presLayoutVars>
          <dgm:bulletEnabled val="1"/>
        </dgm:presLayoutVars>
      </dgm:prSet>
      <dgm:spPr/>
    </dgm:pt>
    <dgm:pt modelId="{A3BE0AD1-B2AD-46DE-A7F1-9C0ABF6E441B}" type="pres">
      <dgm:prSet presAssocID="{38E26E94-397C-4B7C-9AB9-EB51CC7F2FD9}" presName="level" presStyleLbl="node1" presStyleIdx="1" presStyleCnt="4">
        <dgm:presLayoutVars>
          <dgm:chMax val="1"/>
          <dgm:bulletEnabled val="1"/>
        </dgm:presLayoutVars>
      </dgm:prSet>
      <dgm:spPr/>
    </dgm:pt>
    <dgm:pt modelId="{05858C83-385D-4A15-9EA4-75073E4818BE}" type="pres">
      <dgm:prSet presAssocID="{38E26E94-397C-4B7C-9AB9-EB51CC7F2FD9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461188FB-DA7F-48CC-AA2C-F4BB0A0D4788}" type="pres">
      <dgm:prSet presAssocID="{4C84D174-BEA9-4570-849D-A51A25BA2E24}" presName="Name8" presStyleCnt="0"/>
      <dgm:spPr/>
    </dgm:pt>
    <dgm:pt modelId="{DE42E583-DFD1-47EE-B280-585BE3447989}" type="pres">
      <dgm:prSet presAssocID="{4C84D174-BEA9-4570-849D-A51A25BA2E24}" presName="acctBkgd" presStyleLbl="alignAcc1" presStyleIdx="2" presStyleCnt="4"/>
      <dgm:spPr/>
    </dgm:pt>
    <dgm:pt modelId="{12F27CC9-32E5-41BB-A3ED-D454A77F55F7}" type="pres">
      <dgm:prSet presAssocID="{4C84D174-BEA9-4570-849D-A51A25BA2E24}" presName="acctTx" presStyleLbl="alignAcc1" presStyleIdx="2" presStyleCnt="4">
        <dgm:presLayoutVars>
          <dgm:bulletEnabled val="1"/>
        </dgm:presLayoutVars>
      </dgm:prSet>
      <dgm:spPr/>
    </dgm:pt>
    <dgm:pt modelId="{CCF7D354-B1C4-4679-A0A5-519E2269E76D}" type="pres">
      <dgm:prSet presAssocID="{4C84D174-BEA9-4570-849D-A51A25BA2E24}" presName="level" presStyleLbl="node1" presStyleIdx="2" presStyleCnt="4">
        <dgm:presLayoutVars>
          <dgm:chMax val="1"/>
          <dgm:bulletEnabled val="1"/>
        </dgm:presLayoutVars>
      </dgm:prSet>
      <dgm:spPr/>
    </dgm:pt>
    <dgm:pt modelId="{0DDFE71B-176D-4B3C-988A-D03255B1AF47}" type="pres">
      <dgm:prSet presAssocID="{4C84D174-BEA9-4570-849D-A51A25BA2E24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9518B075-CA3B-4883-9A60-FF317A7EC69F}" type="pres">
      <dgm:prSet presAssocID="{A25EA36C-8CA2-4876-9FFB-29638EFD8BC9}" presName="Name8" presStyleCnt="0"/>
      <dgm:spPr/>
    </dgm:pt>
    <dgm:pt modelId="{17AA741B-AE04-4950-96F4-68FA2F961BCB}" type="pres">
      <dgm:prSet presAssocID="{A25EA36C-8CA2-4876-9FFB-29638EFD8BC9}" presName="acctBkgd" presStyleLbl="alignAcc1" presStyleIdx="3" presStyleCnt="4"/>
      <dgm:spPr/>
    </dgm:pt>
    <dgm:pt modelId="{A5A430FB-B1E4-4520-8E84-35561A082961}" type="pres">
      <dgm:prSet presAssocID="{A25EA36C-8CA2-4876-9FFB-29638EFD8BC9}" presName="acctTx" presStyleLbl="alignAcc1" presStyleIdx="3" presStyleCnt="4">
        <dgm:presLayoutVars>
          <dgm:bulletEnabled val="1"/>
        </dgm:presLayoutVars>
      </dgm:prSet>
      <dgm:spPr/>
    </dgm:pt>
    <dgm:pt modelId="{133DC584-6EBA-482A-BA7D-121D97A9F607}" type="pres">
      <dgm:prSet presAssocID="{A25EA36C-8CA2-4876-9FFB-29638EFD8BC9}" presName="level" presStyleLbl="node1" presStyleIdx="3" presStyleCnt="4">
        <dgm:presLayoutVars>
          <dgm:chMax val="1"/>
          <dgm:bulletEnabled val="1"/>
        </dgm:presLayoutVars>
      </dgm:prSet>
      <dgm:spPr/>
    </dgm:pt>
    <dgm:pt modelId="{69BE5335-70EF-4944-A39B-CA17F1155FE8}" type="pres">
      <dgm:prSet presAssocID="{A25EA36C-8CA2-4876-9FFB-29638EFD8BC9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9A8CA502-28FD-E940-A172-AF2D679DC7C2}" type="presOf" srcId="{004E2DE4-9F61-4AA5-8E2B-25C07B7E477D}" destId="{C2C1402F-088F-4734-89E7-03429A98248C}" srcOrd="0" destOrd="1" presId="urn:microsoft.com/office/officeart/2005/8/layout/pyramid3"/>
    <dgm:cxn modelId="{0D83C808-B372-9A46-8E3B-1901AE349F5F}" type="presOf" srcId="{C5ACEC17-951D-4DEF-B135-8123723DC905}" destId="{174E628B-75E4-4C15-93D7-282B9CB69B26}" srcOrd="1" destOrd="0" presId="urn:microsoft.com/office/officeart/2005/8/layout/pyramid3"/>
    <dgm:cxn modelId="{BB82C908-1507-5F44-AA2A-6BA1734B0989}" type="presOf" srcId="{899CC4B9-2017-429A-8D80-0BB8598BC487}" destId="{0EA688C3-6CEB-48A4-8E99-06D383CC7273}" srcOrd="0" destOrd="0" presId="urn:microsoft.com/office/officeart/2005/8/layout/pyramid3"/>
    <dgm:cxn modelId="{7C43FF0B-CBAC-194E-82B6-529AD075F824}" type="presOf" srcId="{3F129E19-A88F-4A48-A2EC-57071A3840E5}" destId="{17AA741B-AE04-4950-96F4-68FA2F961BCB}" srcOrd="0" destOrd="0" presId="urn:microsoft.com/office/officeart/2005/8/layout/pyramid3"/>
    <dgm:cxn modelId="{F9602B0C-284E-9440-9800-9BEA41F903F2}" type="presOf" srcId="{C5ACEC17-951D-4DEF-B135-8123723DC905}" destId="{5E0F5575-D748-4EAF-BFA0-B9A1812B8BC3}" srcOrd="0" destOrd="0" presId="urn:microsoft.com/office/officeart/2005/8/layout/pyramid3"/>
    <dgm:cxn modelId="{D7D66C14-8F72-4C80-83C2-64FCE3BBD2EB}" srcId="{C5ACEC17-951D-4DEF-B135-8123723DC905}" destId="{0417783A-917D-46C7-89E9-E0B8B49D3479}" srcOrd="0" destOrd="0" parTransId="{DF91F2E7-57CA-4CB0-A475-9750C4EA0469}" sibTransId="{85E626DA-1E40-4E45-9C2A-E2243CF59ECF}"/>
    <dgm:cxn modelId="{88F95B15-E07A-4BF5-AE4C-B6724163F4CC}" srcId="{899CC4B9-2017-429A-8D80-0BB8598BC487}" destId="{C5ACEC17-951D-4DEF-B135-8123723DC905}" srcOrd="0" destOrd="0" parTransId="{3907896B-E579-4D53-940E-80647F1790E5}" sibTransId="{D0A5B819-64AF-471F-818D-D7BB66F80766}"/>
    <dgm:cxn modelId="{D34A3728-1400-4B47-B051-1DDF42F80816}" type="presOf" srcId="{A25EA36C-8CA2-4876-9FFB-29638EFD8BC9}" destId="{133DC584-6EBA-482A-BA7D-121D97A9F607}" srcOrd="0" destOrd="0" presId="urn:microsoft.com/office/officeart/2005/8/layout/pyramid3"/>
    <dgm:cxn modelId="{F0C5C12D-9053-8A4D-ADB5-46446C884D61}" type="presOf" srcId="{06853F3F-E154-48A8-89A6-D79246D40759}" destId="{DE42E583-DFD1-47EE-B280-585BE3447989}" srcOrd="0" destOrd="2" presId="urn:microsoft.com/office/officeart/2005/8/layout/pyramid3"/>
    <dgm:cxn modelId="{6BDCA635-FC39-634E-8740-4A8131498913}" type="presOf" srcId="{1DE25B06-BCF7-4590-8DA8-B6892EC5B1E7}" destId="{C2C1402F-088F-4734-89E7-03429A98248C}" srcOrd="0" destOrd="3" presId="urn:microsoft.com/office/officeart/2005/8/layout/pyramid3"/>
    <dgm:cxn modelId="{B27A4C46-996A-724A-973E-EB8DAF34B44D}" type="presOf" srcId="{84910222-D72B-4923-849B-CD6645B44073}" destId="{17AA741B-AE04-4950-96F4-68FA2F961BCB}" srcOrd="0" destOrd="1" presId="urn:microsoft.com/office/officeart/2005/8/layout/pyramid3"/>
    <dgm:cxn modelId="{67EB2251-0D9E-274D-AD55-3E848D59A1F9}" type="presOf" srcId="{4A4688EC-C063-492A-94AD-9CD4335B5FD8}" destId="{35856DFA-BFA2-485A-A015-B395E1A7A2A5}" srcOrd="1" destOrd="1" presId="urn:microsoft.com/office/officeart/2005/8/layout/pyramid3"/>
    <dgm:cxn modelId="{6C888E56-41F8-457C-8520-6904CB62F9CF}" srcId="{A25EA36C-8CA2-4876-9FFB-29638EFD8BC9}" destId="{84910222-D72B-4923-849B-CD6645B44073}" srcOrd="1" destOrd="0" parTransId="{F5FAF022-5C64-43FD-9359-5F0A0F8F8E76}" sibTransId="{E5C74055-C5BD-4C6E-9A26-FC759ED0BB0D}"/>
    <dgm:cxn modelId="{D2B16E58-4BDE-6948-88A0-4811ED2F803D}" type="presOf" srcId="{A25EA36C-8CA2-4876-9FFB-29638EFD8BC9}" destId="{69BE5335-70EF-4944-A39B-CA17F1155FE8}" srcOrd="1" destOrd="0" presId="urn:microsoft.com/office/officeart/2005/8/layout/pyramid3"/>
    <dgm:cxn modelId="{228A4F5C-5ED8-1849-8799-7AB990DE5B43}" type="presOf" srcId="{06853F3F-E154-48A8-89A6-D79246D40759}" destId="{12F27CC9-32E5-41BB-A3ED-D454A77F55F7}" srcOrd="1" destOrd="2" presId="urn:microsoft.com/office/officeart/2005/8/layout/pyramid3"/>
    <dgm:cxn modelId="{9512C85D-D7EB-4F3D-B76C-182EC6A942C2}" srcId="{38E26E94-397C-4B7C-9AB9-EB51CC7F2FD9}" destId="{4A4688EC-C063-492A-94AD-9CD4335B5FD8}" srcOrd="1" destOrd="0" parTransId="{5D9B830C-4A34-4B89-9731-D1D136481627}" sibTransId="{D399A664-B601-4291-8B42-798D4B587A0E}"/>
    <dgm:cxn modelId="{4F9EC35E-94A0-784B-A594-F9B4F39E870F}" type="presOf" srcId="{4CFE8C3E-6E4E-4391-BC14-0EDA1EEB8C01}" destId="{17AA741B-AE04-4950-96F4-68FA2F961BCB}" srcOrd="0" destOrd="2" presId="urn:microsoft.com/office/officeart/2005/8/layout/pyramid3"/>
    <dgm:cxn modelId="{9B827F61-3891-E246-B1EA-E4DEB9FC47B0}" type="presOf" srcId="{C4F49F01-E050-4C6E-85E5-173F6D15B1D5}" destId="{D1413BD9-DCFE-4AD8-9398-0BC2EAE1E2D7}" srcOrd="0" destOrd="2" presId="urn:microsoft.com/office/officeart/2005/8/layout/pyramid3"/>
    <dgm:cxn modelId="{77336C68-0D7C-6147-BB01-5BAF5DF4DC0A}" type="presOf" srcId="{4CFE8C3E-6E4E-4391-BC14-0EDA1EEB8C01}" destId="{A5A430FB-B1E4-4520-8E84-35561A082961}" srcOrd="1" destOrd="2" presId="urn:microsoft.com/office/officeart/2005/8/layout/pyramid3"/>
    <dgm:cxn modelId="{070C6E77-00D3-461A-BDEC-6F0200AEBD51}" srcId="{38E26E94-397C-4B7C-9AB9-EB51CC7F2FD9}" destId="{C4F49F01-E050-4C6E-85E5-173F6D15B1D5}" srcOrd="2" destOrd="0" parTransId="{B32505DF-7B72-40B6-BEBF-0A87179C01F0}" sibTransId="{FE6DADAC-FC5C-49AB-8548-EAB074B490CF}"/>
    <dgm:cxn modelId="{DDCEC678-2261-D243-93FC-C30F5D00B335}" type="presOf" srcId="{1DE25B06-BCF7-4590-8DA8-B6892EC5B1E7}" destId="{B8A38C4F-019A-400A-92D9-8BD486323953}" srcOrd="1" destOrd="3" presId="urn:microsoft.com/office/officeart/2005/8/layout/pyramid3"/>
    <dgm:cxn modelId="{3977D280-1738-4F2E-9DD1-1A0C8E38A97C}" srcId="{899CC4B9-2017-429A-8D80-0BB8598BC487}" destId="{A25EA36C-8CA2-4876-9FFB-29638EFD8BC9}" srcOrd="3" destOrd="0" parTransId="{87FEDA56-7B82-459D-A4F0-BA297B4BC06C}" sibTransId="{3EDF4633-85E3-40A9-94E3-6A84A358B8F3}"/>
    <dgm:cxn modelId="{6F5E3688-4659-C747-83E8-BD93C96ABB50}" type="presOf" srcId="{84910222-D72B-4923-849B-CD6645B44073}" destId="{A5A430FB-B1E4-4520-8E84-35561A082961}" srcOrd="1" destOrd="1" presId="urn:microsoft.com/office/officeart/2005/8/layout/pyramid3"/>
    <dgm:cxn modelId="{D7177088-E09F-3642-A159-CBF6E8C085B4}" type="presOf" srcId="{C4F49F01-E050-4C6E-85E5-173F6D15B1D5}" destId="{35856DFA-BFA2-485A-A015-B395E1A7A2A5}" srcOrd="1" destOrd="2" presId="urn:microsoft.com/office/officeart/2005/8/layout/pyramid3"/>
    <dgm:cxn modelId="{1A22588F-9D80-4712-94D6-858F619F8028}" srcId="{4C84D174-BEA9-4570-849D-A51A25BA2E24}" destId="{06853F3F-E154-48A8-89A6-D79246D40759}" srcOrd="2" destOrd="0" parTransId="{872C6AFA-21B1-44DA-9246-1C9DC1987CE7}" sibTransId="{F3FE2F42-12BD-46D2-BF9B-18C6C45047EA}"/>
    <dgm:cxn modelId="{A5839B94-2F30-4EA6-BEB9-69E6FD8AE57F}" srcId="{A25EA36C-8CA2-4876-9FFB-29638EFD8BC9}" destId="{3F129E19-A88F-4A48-A2EC-57071A3840E5}" srcOrd="0" destOrd="0" parTransId="{74CE5539-C192-4883-9B6E-5CDAF3563F62}" sibTransId="{CDDDFD67-41D0-4010-A19D-B15808222973}"/>
    <dgm:cxn modelId="{5B801D97-4FDA-A94F-992F-D5724E693670}" type="presOf" srcId="{0417783A-917D-46C7-89E9-E0B8B49D3479}" destId="{C2C1402F-088F-4734-89E7-03429A98248C}" srcOrd="0" destOrd="0" presId="urn:microsoft.com/office/officeart/2005/8/layout/pyramid3"/>
    <dgm:cxn modelId="{5B187497-983E-B54F-8483-A65478B2930C}" type="presOf" srcId="{4C84D174-BEA9-4570-849D-A51A25BA2E24}" destId="{0DDFE71B-176D-4B3C-988A-D03255B1AF47}" srcOrd="1" destOrd="0" presId="urn:microsoft.com/office/officeart/2005/8/layout/pyramid3"/>
    <dgm:cxn modelId="{9B1C969A-E159-41DD-9E33-879803DEB4AC}" srcId="{38E26E94-397C-4B7C-9AB9-EB51CC7F2FD9}" destId="{1DFF91D4-82C4-43FD-AA8B-3841F78B6B72}" srcOrd="0" destOrd="0" parTransId="{18F6047E-18C6-4933-A3CF-D960CFAEF54C}" sibTransId="{4223409D-BF11-4371-88F9-28B14652A333}"/>
    <dgm:cxn modelId="{50E9C59A-5C7B-4BAD-8AE7-0606F885CAC3}" srcId="{4C84D174-BEA9-4570-849D-A51A25BA2E24}" destId="{84F1223D-66C5-4E23-B405-CEDEE1022BAF}" srcOrd="0" destOrd="0" parTransId="{7BED364E-E93F-4DAD-A453-26C2D18752DE}" sibTransId="{491173B8-C795-47AA-A181-EF183A701A3B}"/>
    <dgm:cxn modelId="{5248519B-D1A0-C24F-A118-87C5517B07ED}" type="presOf" srcId="{4A4688EC-C063-492A-94AD-9CD4335B5FD8}" destId="{D1413BD9-DCFE-4AD8-9398-0BC2EAE1E2D7}" srcOrd="0" destOrd="1" presId="urn:microsoft.com/office/officeart/2005/8/layout/pyramid3"/>
    <dgm:cxn modelId="{E4D602A1-ACA4-2A41-8516-E1DBA92238FB}" type="presOf" srcId="{1DFF91D4-82C4-43FD-AA8B-3841F78B6B72}" destId="{D1413BD9-DCFE-4AD8-9398-0BC2EAE1E2D7}" srcOrd="0" destOrd="0" presId="urn:microsoft.com/office/officeart/2005/8/layout/pyramid3"/>
    <dgm:cxn modelId="{767337A5-D7D0-BC46-A835-26EC6C17F7D1}" type="presOf" srcId="{1DFF91D4-82C4-43FD-AA8B-3841F78B6B72}" destId="{35856DFA-BFA2-485A-A015-B395E1A7A2A5}" srcOrd="1" destOrd="0" presId="urn:microsoft.com/office/officeart/2005/8/layout/pyramid3"/>
    <dgm:cxn modelId="{E4E272AD-B878-5441-9D18-5AC8070917D8}" type="presOf" srcId="{4C84D174-BEA9-4570-849D-A51A25BA2E24}" destId="{CCF7D354-B1C4-4679-A0A5-519E2269E76D}" srcOrd="0" destOrd="0" presId="urn:microsoft.com/office/officeart/2005/8/layout/pyramid3"/>
    <dgm:cxn modelId="{509D8BAF-5ADB-604D-91BC-5CA77CC2622D}" type="presOf" srcId="{CEDA9680-3CD2-4E11-9070-9DE8888878B2}" destId="{12F27CC9-32E5-41BB-A3ED-D454A77F55F7}" srcOrd="1" destOrd="1" presId="urn:microsoft.com/office/officeart/2005/8/layout/pyramid3"/>
    <dgm:cxn modelId="{B806A9B5-34C1-49FC-847A-1369B1F09E5C}" srcId="{4C84D174-BEA9-4570-849D-A51A25BA2E24}" destId="{CEDA9680-3CD2-4E11-9070-9DE8888878B2}" srcOrd="1" destOrd="0" parTransId="{755F92EC-028B-47A4-9691-E71C9730740B}" sibTransId="{E8CA2104-C2E9-4722-AA9A-440727AF7F1A}"/>
    <dgm:cxn modelId="{E25575B9-1D4E-2647-9C92-5161F3C02FCA}" type="presOf" srcId="{0417783A-917D-46C7-89E9-E0B8B49D3479}" destId="{B8A38C4F-019A-400A-92D9-8BD486323953}" srcOrd="1" destOrd="0" presId="urn:microsoft.com/office/officeart/2005/8/layout/pyramid3"/>
    <dgm:cxn modelId="{B6C9D1C5-7F44-4ED3-8BF6-AA5075039C61}" srcId="{C5ACEC17-951D-4DEF-B135-8123723DC905}" destId="{004E2DE4-9F61-4AA5-8E2B-25C07B7E477D}" srcOrd="1" destOrd="0" parTransId="{E340860A-35D3-45C7-935E-9E570E7B3A91}" sibTransId="{2A23F1E0-0B14-4CE1-AD5A-6CBBC465769F}"/>
    <dgm:cxn modelId="{51B049C7-8CBA-3441-AD50-1AA1B0D47218}" type="presOf" srcId="{38E26E94-397C-4B7C-9AB9-EB51CC7F2FD9}" destId="{05858C83-385D-4A15-9EA4-75073E4818BE}" srcOrd="1" destOrd="0" presId="urn:microsoft.com/office/officeart/2005/8/layout/pyramid3"/>
    <dgm:cxn modelId="{723BDFC8-8462-46AC-9623-7B11C4932976}" srcId="{899CC4B9-2017-429A-8D80-0BB8598BC487}" destId="{4C84D174-BEA9-4570-849D-A51A25BA2E24}" srcOrd="2" destOrd="0" parTransId="{780FB0D7-4DBC-4918-BCCA-F322A7CD1D5F}" sibTransId="{CB040856-B93F-45DB-8FA4-76508B88C0AB}"/>
    <dgm:cxn modelId="{7CDDE1C9-C23D-4E25-8C2F-44EC8E1DE16A}" srcId="{C5ACEC17-951D-4DEF-B135-8123723DC905}" destId="{1DE25B06-BCF7-4590-8DA8-B6892EC5B1E7}" srcOrd="3" destOrd="0" parTransId="{770D3DED-CA93-4823-9616-A01752188096}" sibTransId="{1AB65691-BDCD-4F73-BCEE-5E475CD6B1F1}"/>
    <dgm:cxn modelId="{EF9951CF-9AB3-AC4C-8DF8-BD57CD71B9D6}" type="presOf" srcId="{FB5141CA-782C-AF42-BA50-F169AF760E37}" destId="{C2C1402F-088F-4734-89E7-03429A98248C}" srcOrd="0" destOrd="2" presId="urn:microsoft.com/office/officeart/2005/8/layout/pyramid3"/>
    <dgm:cxn modelId="{EBCD89D0-8201-4F3F-91F4-6E42A9B3A6E7}" srcId="{A25EA36C-8CA2-4876-9FFB-29638EFD8BC9}" destId="{4CFE8C3E-6E4E-4391-BC14-0EDA1EEB8C01}" srcOrd="2" destOrd="0" parTransId="{12264FD0-D404-4195-BCC0-9518872B9ECF}" sibTransId="{F56ABA77-EFC0-46C9-8C8D-3212A6157645}"/>
    <dgm:cxn modelId="{8BAABBDC-73F6-ED4D-85B8-286A0EB0339B}" type="presOf" srcId="{004E2DE4-9F61-4AA5-8E2B-25C07B7E477D}" destId="{B8A38C4F-019A-400A-92D9-8BD486323953}" srcOrd="1" destOrd="1" presId="urn:microsoft.com/office/officeart/2005/8/layout/pyramid3"/>
    <dgm:cxn modelId="{342244E1-59E2-4741-A866-DC6EAC197A67}" type="presOf" srcId="{3F129E19-A88F-4A48-A2EC-57071A3840E5}" destId="{A5A430FB-B1E4-4520-8E84-35561A082961}" srcOrd="1" destOrd="0" presId="urn:microsoft.com/office/officeart/2005/8/layout/pyramid3"/>
    <dgm:cxn modelId="{D39F4AE1-B1F2-5F48-BA49-AF2EB25B7A4F}" type="presOf" srcId="{38E26E94-397C-4B7C-9AB9-EB51CC7F2FD9}" destId="{A3BE0AD1-B2AD-46DE-A7F1-9C0ABF6E441B}" srcOrd="0" destOrd="0" presId="urn:microsoft.com/office/officeart/2005/8/layout/pyramid3"/>
    <dgm:cxn modelId="{51D5D0E5-299D-9E4C-B392-A2CA566388B4}" type="presOf" srcId="{84F1223D-66C5-4E23-B405-CEDEE1022BAF}" destId="{DE42E583-DFD1-47EE-B280-585BE3447989}" srcOrd="0" destOrd="0" presId="urn:microsoft.com/office/officeart/2005/8/layout/pyramid3"/>
    <dgm:cxn modelId="{3A7A33EA-92AA-E04F-8F7C-63B538CFB34B}" type="presOf" srcId="{CEDA9680-3CD2-4E11-9070-9DE8888878B2}" destId="{DE42E583-DFD1-47EE-B280-585BE3447989}" srcOrd="0" destOrd="1" presId="urn:microsoft.com/office/officeart/2005/8/layout/pyramid3"/>
    <dgm:cxn modelId="{D6335EF0-AE6D-BC49-B7A2-D7EC5599FFA5}" type="presOf" srcId="{84F1223D-66C5-4E23-B405-CEDEE1022BAF}" destId="{12F27CC9-32E5-41BB-A3ED-D454A77F55F7}" srcOrd="1" destOrd="0" presId="urn:microsoft.com/office/officeart/2005/8/layout/pyramid3"/>
    <dgm:cxn modelId="{907E03F6-BDFC-2E49-BECD-C3C346A14FB8}" type="presOf" srcId="{FB5141CA-782C-AF42-BA50-F169AF760E37}" destId="{B8A38C4F-019A-400A-92D9-8BD486323953}" srcOrd="1" destOrd="2" presId="urn:microsoft.com/office/officeart/2005/8/layout/pyramid3"/>
    <dgm:cxn modelId="{8DD2DDFA-445C-594A-98CC-6DEB9B7C3524}" srcId="{C5ACEC17-951D-4DEF-B135-8123723DC905}" destId="{FB5141CA-782C-AF42-BA50-F169AF760E37}" srcOrd="2" destOrd="0" parTransId="{F311D49A-987A-5C40-AC4C-71FFDB5A6443}" sibTransId="{7A38BA23-1991-CB44-84C4-49E32CBE8DBC}"/>
    <dgm:cxn modelId="{ED2162FB-621E-46F3-A867-3EECAF0F8A17}" srcId="{899CC4B9-2017-429A-8D80-0BB8598BC487}" destId="{38E26E94-397C-4B7C-9AB9-EB51CC7F2FD9}" srcOrd="1" destOrd="0" parTransId="{E3F46759-3B85-43B4-A987-936900FABD07}" sibTransId="{3EE12D29-B4FD-4715-AB37-2E6B6B65E78A}"/>
    <dgm:cxn modelId="{2ADB1205-E2A0-F947-8213-433AE8ACE008}" type="presParOf" srcId="{0EA688C3-6CEB-48A4-8E99-06D383CC7273}" destId="{CD6F3AD3-E4B7-4AD8-9552-D71353ABB475}" srcOrd="0" destOrd="0" presId="urn:microsoft.com/office/officeart/2005/8/layout/pyramid3"/>
    <dgm:cxn modelId="{D52C4281-8F12-FD4B-B013-7A361B83B205}" type="presParOf" srcId="{CD6F3AD3-E4B7-4AD8-9552-D71353ABB475}" destId="{C2C1402F-088F-4734-89E7-03429A98248C}" srcOrd="0" destOrd="0" presId="urn:microsoft.com/office/officeart/2005/8/layout/pyramid3"/>
    <dgm:cxn modelId="{86BF1456-99B1-4A4B-A0A4-3D34A37EF6C8}" type="presParOf" srcId="{CD6F3AD3-E4B7-4AD8-9552-D71353ABB475}" destId="{B8A38C4F-019A-400A-92D9-8BD486323953}" srcOrd="1" destOrd="0" presId="urn:microsoft.com/office/officeart/2005/8/layout/pyramid3"/>
    <dgm:cxn modelId="{8478E9B1-5978-4946-8201-E2966CCA048C}" type="presParOf" srcId="{CD6F3AD3-E4B7-4AD8-9552-D71353ABB475}" destId="{5E0F5575-D748-4EAF-BFA0-B9A1812B8BC3}" srcOrd="2" destOrd="0" presId="urn:microsoft.com/office/officeart/2005/8/layout/pyramid3"/>
    <dgm:cxn modelId="{AE0567F0-88C8-4A44-A21F-F70E4904B9D8}" type="presParOf" srcId="{CD6F3AD3-E4B7-4AD8-9552-D71353ABB475}" destId="{174E628B-75E4-4C15-93D7-282B9CB69B26}" srcOrd="3" destOrd="0" presId="urn:microsoft.com/office/officeart/2005/8/layout/pyramid3"/>
    <dgm:cxn modelId="{1BAA805F-BB8E-A543-9A62-2020A04FD28A}" type="presParOf" srcId="{0EA688C3-6CEB-48A4-8E99-06D383CC7273}" destId="{8F81EECD-E3E8-495D-9E50-E0E749FCE4FB}" srcOrd="1" destOrd="0" presId="urn:microsoft.com/office/officeart/2005/8/layout/pyramid3"/>
    <dgm:cxn modelId="{43CFD5D1-1DAB-B94A-B13D-C7C81C76F204}" type="presParOf" srcId="{8F81EECD-E3E8-495D-9E50-E0E749FCE4FB}" destId="{D1413BD9-DCFE-4AD8-9398-0BC2EAE1E2D7}" srcOrd="0" destOrd="0" presId="urn:microsoft.com/office/officeart/2005/8/layout/pyramid3"/>
    <dgm:cxn modelId="{00B79D4D-5EB3-E240-95A4-1665F65AD3E2}" type="presParOf" srcId="{8F81EECD-E3E8-495D-9E50-E0E749FCE4FB}" destId="{35856DFA-BFA2-485A-A015-B395E1A7A2A5}" srcOrd="1" destOrd="0" presId="urn:microsoft.com/office/officeart/2005/8/layout/pyramid3"/>
    <dgm:cxn modelId="{5EA62F8B-48A3-DA46-8051-C743DEC802BD}" type="presParOf" srcId="{8F81EECD-E3E8-495D-9E50-E0E749FCE4FB}" destId="{A3BE0AD1-B2AD-46DE-A7F1-9C0ABF6E441B}" srcOrd="2" destOrd="0" presId="urn:microsoft.com/office/officeart/2005/8/layout/pyramid3"/>
    <dgm:cxn modelId="{CE529DFF-86BF-A44B-9FDF-562F20050B95}" type="presParOf" srcId="{8F81EECD-E3E8-495D-9E50-E0E749FCE4FB}" destId="{05858C83-385D-4A15-9EA4-75073E4818BE}" srcOrd="3" destOrd="0" presId="urn:microsoft.com/office/officeart/2005/8/layout/pyramid3"/>
    <dgm:cxn modelId="{22FD7AB4-49A1-F948-AAEC-97245B9DBDA6}" type="presParOf" srcId="{0EA688C3-6CEB-48A4-8E99-06D383CC7273}" destId="{461188FB-DA7F-48CC-AA2C-F4BB0A0D4788}" srcOrd="2" destOrd="0" presId="urn:microsoft.com/office/officeart/2005/8/layout/pyramid3"/>
    <dgm:cxn modelId="{83211010-14A9-FE4B-9200-42502E953089}" type="presParOf" srcId="{461188FB-DA7F-48CC-AA2C-F4BB0A0D4788}" destId="{DE42E583-DFD1-47EE-B280-585BE3447989}" srcOrd="0" destOrd="0" presId="urn:microsoft.com/office/officeart/2005/8/layout/pyramid3"/>
    <dgm:cxn modelId="{D1351DE5-2110-E44C-8936-CC45ED287D8A}" type="presParOf" srcId="{461188FB-DA7F-48CC-AA2C-F4BB0A0D4788}" destId="{12F27CC9-32E5-41BB-A3ED-D454A77F55F7}" srcOrd="1" destOrd="0" presId="urn:microsoft.com/office/officeart/2005/8/layout/pyramid3"/>
    <dgm:cxn modelId="{5BC1D8BA-2A54-004E-8308-C7953C57A06C}" type="presParOf" srcId="{461188FB-DA7F-48CC-AA2C-F4BB0A0D4788}" destId="{CCF7D354-B1C4-4679-A0A5-519E2269E76D}" srcOrd="2" destOrd="0" presId="urn:microsoft.com/office/officeart/2005/8/layout/pyramid3"/>
    <dgm:cxn modelId="{8D222037-1ED7-F441-9B5D-7C7FEA607293}" type="presParOf" srcId="{461188FB-DA7F-48CC-AA2C-F4BB0A0D4788}" destId="{0DDFE71B-176D-4B3C-988A-D03255B1AF47}" srcOrd="3" destOrd="0" presId="urn:microsoft.com/office/officeart/2005/8/layout/pyramid3"/>
    <dgm:cxn modelId="{EA19F93C-D1BB-A64E-B6F0-6D47FCCB0076}" type="presParOf" srcId="{0EA688C3-6CEB-48A4-8E99-06D383CC7273}" destId="{9518B075-CA3B-4883-9A60-FF317A7EC69F}" srcOrd="3" destOrd="0" presId="urn:microsoft.com/office/officeart/2005/8/layout/pyramid3"/>
    <dgm:cxn modelId="{0D8039EE-F1E0-0649-ACD3-F88C0580D4F8}" type="presParOf" srcId="{9518B075-CA3B-4883-9A60-FF317A7EC69F}" destId="{17AA741B-AE04-4950-96F4-68FA2F961BCB}" srcOrd="0" destOrd="0" presId="urn:microsoft.com/office/officeart/2005/8/layout/pyramid3"/>
    <dgm:cxn modelId="{4FF53ABE-C48A-E941-99CE-BA7561F813C3}" type="presParOf" srcId="{9518B075-CA3B-4883-9A60-FF317A7EC69F}" destId="{A5A430FB-B1E4-4520-8E84-35561A082961}" srcOrd="1" destOrd="0" presId="urn:microsoft.com/office/officeart/2005/8/layout/pyramid3"/>
    <dgm:cxn modelId="{7051DB3B-355F-4F44-AC50-AF4CB8D93289}" type="presParOf" srcId="{9518B075-CA3B-4883-9A60-FF317A7EC69F}" destId="{133DC584-6EBA-482A-BA7D-121D97A9F607}" srcOrd="2" destOrd="0" presId="urn:microsoft.com/office/officeart/2005/8/layout/pyramid3"/>
    <dgm:cxn modelId="{8C5C7BB2-61A6-6B41-8E1A-84C5FBDBC177}" type="presParOf" srcId="{9518B075-CA3B-4883-9A60-FF317A7EC69F}" destId="{69BE5335-70EF-4944-A39B-CA17F1155FE8}" srcOrd="3" destOrd="0" presId="urn:microsoft.com/office/officeart/2005/8/layout/pyramid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8207A5A-5C58-43CE-8503-672F3AD63497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DBD0D1F-FAF6-4510-BD69-E6C91D058EEF}">
      <dgm:prSet phldrT="[Text]" custT="1"/>
      <dgm:spPr/>
      <dgm:t>
        <a:bodyPr/>
        <a:lstStyle/>
        <a:p>
          <a:r>
            <a:rPr lang="en-US" sz="1800" b="1" dirty="0">
              <a:solidFill>
                <a:schemeClr val="bg1"/>
              </a:solidFill>
            </a:rPr>
            <a:t>Identify Outcome to assess or revisit</a:t>
          </a:r>
        </a:p>
      </dgm:t>
    </dgm:pt>
    <dgm:pt modelId="{C5D5B158-B457-472B-81F1-2223C1D5B957}" type="parTrans" cxnId="{CC12FD2A-B6DA-4C35-8FD6-4D02FA7643DF}">
      <dgm:prSet/>
      <dgm:spPr/>
      <dgm:t>
        <a:bodyPr/>
        <a:lstStyle/>
        <a:p>
          <a:endParaRPr lang="en-US"/>
        </a:p>
      </dgm:t>
    </dgm:pt>
    <dgm:pt modelId="{650D73C5-EF62-43A2-B4B4-F2B3E5A63ED3}" type="sibTrans" cxnId="{CC12FD2A-B6DA-4C35-8FD6-4D02FA7643DF}">
      <dgm:prSet/>
      <dgm:spPr/>
      <dgm:t>
        <a:bodyPr/>
        <a:lstStyle/>
        <a:p>
          <a:endParaRPr lang="en-US"/>
        </a:p>
      </dgm:t>
    </dgm:pt>
    <dgm:pt modelId="{FB2B1776-C06C-4751-BB23-217301C90C64}">
      <dgm:prSet phldrT="[Text]" custT="1"/>
      <dgm:spPr/>
      <dgm:t>
        <a:bodyPr/>
        <a:lstStyle/>
        <a:p>
          <a:r>
            <a:rPr lang="en-US" sz="1800" b="1" dirty="0">
              <a:solidFill>
                <a:schemeClr val="bg1"/>
              </a:solidFill>
            </a:rPr>
            <a:t>Identify assessment task and benchmark if appropriate</a:t>
          </a:r>
        </a:p>
      </dgm:t>
    </dgm:pt>
    <dgm:pt modelId="{D25EEE86-900B-442D-A1E7-D421513CA64B}" type="parTrans" cxnId="{643A1F37-6B0F-4ADF-B176-AB627C09EEC7}">
      <dgm:prSet/>
      <dgm:spPr/>
      <dgm:t>
        <a:bodyPr/>
        <a:lstStyle/>
        <a:p>
          <a:endParaRPr lang="en-US"/>
        </a:p>
      </dgm:t>
    </dgm:pt>
    <dgm:pt modelId="{EB3565E4-6264-4614-AB21-B8538A3AC5B8}" type="sibTrans" cxnId="{643A1F37-6B0F-4ADF-B176-AB627C09EEC7}">
      <dgm:prSet/>
      <dgm:spPr/>
      <dgm:t>
        <a:bodyPr/>
        <a:lstStyle/>
        <a:p>
          <a:endParaRPr lang="en-US"/>
        </a:p>
      </dgm:t>
    </dgm:pt>
    <dgm:pt modelId="{7B05B465-B158-4022-9F78-A96F275F626B}">
      <dgm:prSet phldrT="[Text]" custT="1"/>
      <dgm:spPr/>
      <dgm:t>
        <a:bodyPr/>
        <a:lstStyle/>
        <a:p>
          <a:r>
            <a:rPr lang="en-US" sz="1800" b="1" dirty="0">
              <a:solidFill>
                <a:schemeClr val="bg1"/>
              </a:solidFill>
            </a:rPr>
            <a:t>Measure </a:t>
          </a:r>
        </a:p>
      </dgm:t>
    </dgm:pt>
    <dgm:pt modelId="{6D88A17A-B29A-480C-B577-CD1F4C9F8CC4}" type="parTrans" cxnId="{F6279768-6944-4A37-87E3-5D111899E5B2}">
      <dgm:prSet/>
      <dgm:spPr/>
      <dgm:t>
        <a:bodyPr/>
        <a:lstStyle/>
        <a:p>
          <a:endParaRPr lang="en-US"/>
        </a:p>
      </dgm:t>
    </dgm:pt>
    <dgm:pt modelId="{C356953A-B3FE-4C2F-9BF4-A99E2769DD83}" type="sibTrans" cxnId="{F6279768-6944-4A37-87E3-5D111899E5B2}">
      <dgm:prSet/>
      <dgm:spPr/>
      <dgm:t>
        <a:bodyPr/>
        <a:lstStyle/>
        <a:p>
          <a:endParaRPr lang="en-US"/>
        </a:p>
      </dgm:t>
    </dgm:pt>
    <dgm:pt modelId="{477D480E-8532-4289-9999-9B6D6E0417F1}">
      <dgm:prSet phldrT="[Text]" custT="1"/>
      <dgm:spPr/>
      <dgm:t>
        <a:bodyPr/>
        <a:lstStyle/>
        <a:p>
          <a:r>
            <a:rPr lang="en-US" sz="1800" dirty="0">
              <a:solidFill>
                <a:schemeClr val="bg1"/>
              </a:solidFill>
            </a:rPr>
            <a:t>Analyze results</a:t>
          </a:r>
        </a:p>
      </dgm:t>
    </dgm:pt>
    <dgm:pt modelId="{AF0B3ACD-CCD1-473A-A73A-BB27287D9422}" type="parTrans" cxnId="{E9B2B0CF-1E7B-46AA-AB6D-950D80A2DF44}">
      <dgm:prSet/>
      <dgm:spPr/>
      <dgm:t>
        <a:bodyPr/>
        <a:lstStyle/>
        <a:p>
          <a:endParaRPr lang="en-US"/>
        </a:p>
      </dgm:t>
    </dgm:pt>
    <dgm:pt modelId="{575E76D7-2064-42F0-9693-1CFAFD8DAAD0}" type="sibTrans" cxnId="{E9B2B0CF-1E7B-46AA-AB6D-950D80A2DF44}">
      <dgm:prSet/>
      <dgm:spPr/>
      <dgm:t>
        <a:bodyPr/>
        <a:lstStyle/>
        <a:p>
          <a:endParaRPr lang="en-US"/>
        </a:p>
      </dgm:t>
    </dgm:pt>
    <dgm:pt modelId="{95D929E4-A0CC-4D39-8091-65EB75E7773D}">
      <dgm:prSet phldrT="[Text]"/>
      <dgm:spPr/>
      <dgm:t>
        <a:bodyPr/>
        <a:lstStyle/>
        <a:p>
          <a:r>
            <a:rPr lang="en-US" b="1" cap="all" spc="0" dirty="0">
              <a:ln w="45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rPr>
            <a:t>Use results:  Identify improvement</a:t>
          </a:r>
        </a:p>
      </dgm:t>
    </dgm:pt>
    <dgm:pt modelId="{ED78E96F-98E9-40EE-B0B6-14CE229F6D9B}" type="parTrans" cxnId="{76489945-A068-4D7D-8497-84EF14AF3847}">
      <dgm:prSet/>
      <dgm:spPr/>
      <dgm:t>
        <a:bodyPr/>
        <a:lstStyle/>
        <a:p>
          <a:endParaRPr lang="en-US"/>
        </a:p>
      </dgm:t>
    </dgm:pt>
    <dgm:pt modelId="{456A20EE-C79C-4785-8265-8CE2FBA144DB}" type="sibTrans" cxnId="{76489945-A068-4D7D-8497-84EF14AF3847}">
      <dgm:prSet/>
      <dgm:spPr/>
      <dgm:t>
        <a:bodyPr/>
        <a:lstStyle/>
        <a:p>
          <a:endParaRPr lang="en-US"/>
        </a:p>
      </dgm:t>
    </dgm:pt>
    <dgm:pt modelId="{9AF5CA8F-75E6-3740-9607-5F9EA4A8FA27}">
      <dgm:prSet phldrT="[Text]"/>
      <dgm:spPr/>
      <dgm:t>
        <a:bodyPr/>
        <a:lstStyle/>
        <a:p>
          <a:endParaRPr lang="en-US" sz="1200" dirty="0"/>
        </a:p>
      </dgm:t>
    </dgm:pt>
    <dgm:pt modelId="{15A52C8E-9C0C-3940-85F7-7EBA13856608}" type="parTrans" cxnId="{BCE5556B-403F-1743-A9CF-C6DF4ABB56BE}">
      <dgm:prSet/>
      <dgm:spPr/>
      <dgm:t>
        <a:bodyPr/>
        <a:lstStyle/>
        <a:p>
          <a:endParaRPr lang="en-US"/>
        </a:p>
      </dgm:t>
    </dgm:pt>
    <dgm:pt modelId="{590B2F2B-A8F7-7342-963E-CF81E202A399}" type="sibTrans" cxnId="{BCE5556B-403F-1743-A9CF-C6DF4ABB56BE}">
      <dgm:prSet/>
      <dgm:spPr/>
      <dgm:t>
        <a:bodyPr/>
        <a:lstStyle/>
        <a:p>
          <a:endParaRPr lang="en-US"/>
        </a:p>
      </dgm:t>
    </dgm:pt>
    <dgm:pt modelId="{93F4CB28-5BD9-4C95-9799-6F34B46BF51B}" type="pres">
      <dgm:prSet presAssocID="{C8207A5A-5C58-43CE-8503-672F3AD63497}" presName="cycle" presStyleCnt="0">
        <dgm:presLayoutVars>
          <dgm:dir/>
          <dgm:resizeHandles val="exact"/>
        </dgm:presLayoutVars>
      </dgm:prSet>
      <dgm:spPr/>
    </dgm:pt>
    <dgm:pt modelId="{548A46A8-509B-4FB7-9F92-B4688F7043FF}" type="pres">
      <dgm:prSet presAssocID="{DDBD0D1F-FAF6-4510-BD69-E6C91D058EEF}" presName="node" presStyleLbl="node1" presStyleIdx="0" presStyleCnt="5">
        <dgm:presLayoutVars>
          <dgm:bulletEnabled val="1"/>
        </dgm:presLayoutVars>
      </dgm:prSet>
      <dgm:spPr/>
    </dgm:pt>
    <dgm:pt modelId="{47CCCA78-8332-47F2-9B6F-17FF8D2EEE95}" type="pres">
      <dgm:prSet presAssocID="{650D73C5-EF62-43A2-B4B4-F2B3E5A63ED3}" presName="sibTrans" presStyleLbl="sibTrans2D1" presStyleIdx="0" presStyleCnt="5"/>
      <dgm:spPr/>
    </dgm:pt>
    <dgm:pt modelId="{C5F6E623-8492-4DE2-BCA3-BF5E1CC244EB}" type="pres">
      <dgm:prSet presAssocID="{650D73C5-EF62-43A2-B4B4-F2B3E5A63ED3}" presName="connectorText" presStyleLbl="sibTrans2D1" presStyleIdx="0" presStyleCnt="5"/>
      <dgm:spPr/>
    </dgm:pt>
    <dgm:pt modelId="{CBCEEDDF-281B-4B9B-9B68-9D62CCC7C229}" type="pres">
      <dgm:prSet presAssocID="{FB2B1776-C06C-4751-BB23-217301C90C64}" presName="node" presStyleLbl="node1" presStyleIdx="1" presStyleCnt="5">
        <dgm:presLayoutVars>
          <dgm:bulletEnabled val="1"/>
        </dgm:presLayoutVars>
      </dgm:prSet>
      <dgm:spPr/>
    </dgm:pt>
    <dgm:pt modelId="{13049FCA-E3EC-49E7-AD0C-20B0B19DE3CF}" type="pres">
      <dgm:prSet presAssocID="{EB3565E4-6264-4614-AB21-B8538A3AC5B8}" presName="sibTrans" presStyleLbl="sibTrans2D1" presStyleIdx="1" presStyleCnt="5"/>
      <dgm:spPr/>
    </dgm:pt>
    <dgm:pt modelId="{E0E08BA6-3816-4608-8E9C-83BE79BBC3ED}" type="pres">
      <dgm:prSet presAssocID="{EB3565E4-6264-4614-AB21-B8538A3AC5B8}" presName="connectorText" presStyleLbl="sibTrans2D1" presStyleIdx="1" presStyleCnt="5"/>
      <dgm:spPr/>
    </dgm:pt>
    <dgm:pt modelId="{7D378927-D6F6-4B1E-AC4A-1778F800A5F5}" type="pres">
      <dgm:prSet presAssocID="{7B05B465-B158-4022-9F78-A96F275F626B}" presName="node" presStyleLbl="node1" presStyleIdx="2" presStyleCnt="5">
        <dgm:presLayoutVars>
          <dgm:bulletEnabled val="1"/>
        </dgm:presLayoutVars>
      </dgm:prSet>
      <dgm:spPr/>
    </dgm:pt>
    <dgm:pt modelId="{287AE69C-7C4D-40C9-A7EF-7C282D4C03E5}" type="pres">
      <dgm:prSet presAssocID="{C356953A-B3FE-4C2F-9BF4-A99E2769DD83}" presName="sibTrans" presStyleLbl="sibTrans2D1" presStyleIdx="2" presStyleCnt="5"/>
      <dgm:spPr/>
    </dgm:pt>
    <dgm:pt modelId="{4E22C8BE-5B28-46C6-AFA8-733CB0606D52}" type="pres">
      <dgm:prSet presAssocID="{C356953A-B3FE-4C2F-9BF4-A99E2769DD83}" presName="connectorText" presStyleLbl="sibTrans2D1" presStyleIdx="2" presStyleCnt="5"/>
      <dgm:spPr/>
    </dgm:pt>
    <dgm:pt modelId="{15B787A2-6F8B-4B24-AA6C-A45182F09AD2}" type="pres">
      <dgm:prSet presAssocID="{477D480E-8532-4289-9999-9B6D6E0417F1}" presName="node" presStyleLbl="node1" presStyleIdx="3" presStyleCnt="5">
        <dgm:presLayoutVars>
          <dgm:bulletEnabled val="1"/>
        </dgm:presLayoutVars>
      </dgm:prSet>
      <dgm:spPr/>
    </dgm:pt>
    <dgm:pt modelId="{D644DDFA-05AE-42CA-8EB9-1D73D595D777}" type="pres">
      <dgm:prSet presAssocID="{575E76D7-2064-42F0-9693-1CFAFD8DAAD0}" presName="sibTrans" presStyleLbl="sibTrans2D1" presStyleIdx="3" presStyleCnt="5"/>
      <dgm:spPr/>
    </dgm:pt>
    <dgm:pt modelId="{1C4A12C5-C3B2-4A9A-A918-D142AD91F6B1}" type="pres">
      <dgm:prSet presAssocID="{575E76D7-2064-42F0-9693-1CFAFD8DAAD0}" presName="connectorText" presStyleLbl="sibTrans2D1" presStyleIdx="3" presStyleCnt="5"/>
      <dgm:spPr/>
    </dgm:pt>
    <dgm:pt modelId="{66127C8D-9442-4500-984D-DEC24546ACBD}" type="pres">
      <dgm:prSet presAssocID="{95D929E4-A0CC-4D39-8091-65EB75E7773D}" presName="node" presStyleLbl="node1" presStyleIdx="4" presStyleCnt="5">
        <dgm:presLayoutVars>
          <dgm:bulletEnabled val="1"/>
        </dgm:presLayoutVars>
      </dgm:prSet>
      <dgm:spPr/>
    </dgm:pt>
    <dgm:pt modelId="{AA8146E4-6555-4890-BAA7-6A4924DC8DB5}" type="pres">
      <dgm:prSet presAssocID="{456A20EE-C79C-4785-8265-8CE2FBA144DB}" presName="sibTrans" presStyleLbl="sibTrans2D1" presStyleIdx="4" presStyleCnt="5"/>
      <dgm:spPr/>
    </dgm:pt>
    <dgm:pt modelId="{51BFD6EC-B2F4-490D-81A7-B6448D0AD88D}" type="pres">
      <dgm:prSet presAssocID="{456A20EE-C79C-4785-8265-8CE2FBA144DB}" presName="connectorText" presStyleLbl="sibTrans2D1" presStyleIdx="4" presStyleCnt="5"/>
      <dgm:spPr/>
    </dgm:pt>
  </dgm:ptLst>
  <dgm:cxnLst>
    <dgm:cxn modelId="{1AA06813-920D-5F49-AFBD-46ED882F66B7}" type="presOf" srcId="{456A20EE-C79C-4785-8265-8CE2FBA144DB}" destId="{AA8146E4-6555-4890-BAA7-6A4924DC8DB5}" srcOrd="0" destOrd="0" presId="urn:microsoft.com/office/officeart/2005/8/layout/cycle2"/>
    <dgm:cxn modelId="{CC12FD2A-B6DA-4C35-8FD6-4D02FA7643DF}" srcId="{C8207A5A-5C58-43CE-8503-672F3AD63497}" destId="{DDBD0D1F-FAF6-4510-BD69-E6C91D058EEF}" srcOrd="0" destOrd="0" parTransId="{C5D5B158-B457-472B-81F1-2223C1D5B957}" sibTransId="{650D73C5-EF62-43A2-B4B4-F2B3E5A63ED3}"/>
    <dgm:cxn modelId="{D09E122D-C982-CB4D-88A7-A198EC3089D0}" type="presOf" srcId="{95D929E4-A0CC-4D39-8091-65EB75E7773D}" destId="{66127C8D-9442-4500-984D-DEC24546ACBD}" srcOrd="0" destOrd="0" presId="urn:microsoft.com/office/officeart/2005/8/layout/cycle2"/>
    <dgm:cxn modelId="{643A1F37-6B0F-4ADF-B176-AB627C09EEC7}" srcId="{C8207A5A-5C58-43CE-8503-672F3AD63497}" destId="{FB2B1776-C06C-4751-BB23-217301C90C64}" srcOrd="1" destOrd="0" parTransId="{D25EEE86-900B-442D-A1E7-D421513CA64B}" sibTransId="{EB3565E4-6264-4614-AB21-B8538A3AC5B8}"/>
    <dgm:cxn modelId="{76489945-A068-4D7D-8497-84EF14AF3847}" srcId="{C8207A5A-5C58-43CE-8503-672F3AD63497}" destId="{95D929E4-A0CC-4D39-8091-65EB75E7773D}" srcOrd="4" destOrd="0" parTransId="{ED78E96F-98E9-40EE-B0B6-14CE229F6D9B}" sibTransId="{456A20EE-C79C-4785-8265-8CE2FBA144DB}"/>
    <dgm:cxn modelId="{70128D5A-A7F0-EE44-9214-7A1684D26516}" type="presOf" srcId="{477D480E-8532-4289-9999-9B6D6E0417F1}" destId="{15B787A2-6F8B-4B24-AA6C-A45182F09AD2}" srcOrd="0" destOrd="0" presId="urn:microsoft.com/office/officeart/2005/8/layout/cycle2"/>
    <dgm:cxn modelId="{D614D45E-35A9-474D-A633-2BC631CF4838}" type="presOf" srcId="{C356953A-B3FE-4C2F-9BF4-A99E2769DD83}" destId="{287AE69C-7C4D-40C9-A7EF-7C282D4C03E5}" srcOrd="0" destOrd="0" presId="urn:microsoft.com/office/officeart/2005/8/layout/cycle2"/>
    <dgm:cxn modelId="{92EE5762-B98A-D747-AB41-5334955CD1B0}" type="presOf" srcId="{9AF5CA8F-75E6-3740-9607-5F9EA4A8FA27}" destId="{548A46A8-509B-4FB7-9F92-B4688F7043FF}" srcOrd="0" destOrd="1" presId="urn:microsoft.com/office/officeart/2005/8/layout/cycle2"/>
    <dgm:cxn modelId="{F68E9962-7227-314D-BD4D-E6B46F01C9CB}" type="presOf" srcId="{FB2B1776-C06C-4751-BB23-217301C90C64}" destId="{CBCEEDDF-281B-4B9B-9B68-9D62CCC7C229}" srcOrd="0" destOrd="0" presId="urn:microsoft.com/office/officeart/2005/8/layout/cycle2"/>
    <dgm:cxn modelId="{F6279768-6944-4A37-87E3-5D111899E5B2}" srcId="{C8207A5A-5C58-43CE-8503-672F3AD63497}" destId="{7B05B465-B158-4022-9F78-A96F275F626B}" srcOrd="2" destOrd="0" parTransId="{6D88A17A-B29A-480C-B577-CD1F4C9F8CC4}" sibTransId="{C356953A-B3FE-4C2F-9BF4-A99E2769DD83}"/>
    <dgm:cxn modelId="{7FD81D69-D6DA-7542-9F81-033CABEC68D5}" type="presOf" srcId="{C8207A5A-5C58-43CE-8503-672F3AD63497}" destId="{93F4CB28-5BD9-4C95-9799-6F34B46BF51B}" srcOrd="0" destOrd="0" presId="urn:microsoft.com/office/officeart/2005/8/layout/cycle2"/>
    <dgm:cxn modelId="{BCE5556B-403F-1743-A9CF-C6DF4ABB56BE}" srcId="{DDBD0D1F-FAF6-4510-BD69-E6C91D058EEF}" destId="{9AF5CA8F-75E6-3740-9607-5F9EA4A8FA27}" srcOrd="0" destOrd="0" parTransId="{15A52C8E-9C0C-3940-85F7-7EBA13856608}" sibTransId="{590B2F2B-A8F7-7342-963E-CF81E202A399}"/>
    <dgm:cxn modelId="{300E776B-B5BF-C940-BCF2-4F942B95BF98}" type="presOf" srcId="{7B05B465-B158-4022-9F78-A96F275F626B}" destId="{7D378927-D6F6-4B1E-AC4A-1778F800A5F5}" srcOrd="0" destOrd="0" presId="urn:microsoft.com/office/officeart/2005/8/layout/cycle2"/>
    <dgm:cxn modelId="{7A151975-B849-8345-95DA-B3CC96C5ECF0}" type="presOf" srcId="{650D73C5-EF62-43A2-B4B4-F2B3E5A63ED3}" destId="{C5F6E623-8492-4DE2-BCA3-BF5E1CC244EB}" srcOrd="1" destOrd="0" presId="urn:microsoft.com/office/officeart/2005/8/layout/cycle2"/>
    <dgm:cxn modelId="{F7877F7A-BC1D-AD4C-91A6-590F082F248C}" type="presOf" srcId="{575E76D7-2064-42F0-9693-1CFAFD8DAAD0}" destId="{1C4A12C5-C3B2-4A9A-A918-D142AD91F6B1}" srcOrd="1" destOrd="0" presId="urn:microsoft.com/office/officeart/2005/8/layout/cycle2"/>
    <dgm:cxn modelId="{6DB9C87F-229B-ED41-94EE-841260D86CD6}" type="presOf" srcId="{456A20EE-C79C-4785-8265-8CE2FBA144DB}" destId="{51BFD6EC-B2F4-490D-81A7-B6448D0AD88D}" srcOrd="1" destOrd="0" presId="urn:microsoft.com/office/officeart/2005/8/layout/cycle2"/>
    <dgm:cxn modelId="{BFF1769D-CDE6-2F4B-9B82-C95431381AB5}" type="presOf" srcId="{650D73C5-EF62-43A2-B4B4-F2B3E5A63ED3}" destId="{47CCCA78-8332-47F2-9B6F-17FF8D2EEE95}" srcOrd="0" destOrd="0" presId="urn:microsoft.com/office/officeart/2005/8/layout/cycle2"/>
    <dgm:cxn modelId="{26D480BD-5E5B-3145-9496-CB0E140CDCB7}" type="presOf" srcId="{DDBD0D1F-FAF6-4510-BD69-E6C91D058EEF}" destId="{548A46A8-509B-4FB7-9F92-B4688F7043FF}" srcOrd="0" destOrd="0" presId="urn:microsoft.com/office/officeart/2005/8/layout/cycle2"/>
    <dgm:cxn modelId="{EC1B2DC2-52FD-F343-94FA-7645125AE782}" type="presOf" srcId="{EB3565E4-6264-4614-AB21-B8538A3AC5B8}" destId="{13049FCA-E3EC-49E7-AD0C-20B0B19DE3CF}" srcOrd="0" destOrd="0" presId="urn:microsoft.com/office/officeart/2005/8/layout/cycle2"/>
    <dgm:cxn modelId="{986A0EC3-D00B-DB48-A2EB-6EC0CAD3A188}" type="presOf" srcId="{C356953A-B3FE-4C2F-9BF4-A99E2769DD83}" destId="{4E22C8BE-5B28-46C6-AFA8-733CB0606D52}" srcOrd="1" destOrd="0" presId="urn:microsoft.com/office/officeart/2005/8/layout/cycle2"/>
    <dgm:cxn modelId="{E9B2B0CF-1E7B-46AA-AB6D-950D80A2DF44}" srcId="{C8207A5A-5C58-43CE-8503-672F3AD63497}" destId="{477D480E-8532-4289-9999-9B6D6E0417F1}" srcOrd="3" destOrd="0" parTransId="{AF0B3ACD-CCD1-473A-A73A-BB27287D9422}" sibTransId="{575E76D7-2064-42F0-9693-1CFAFD8DAAD0}"/>
    <dgm:cxn modelId="{159188D6-D053-2E4B-BE6D-1D741CF64D21}" type="presOf" srcId="{EB3565E4-6264-4614-AB21-B8538A3AC5B8}" destId="{E0E08BA6-3816-4608-8E9C-83BE79BBC3ED}" srcOrd="1" destOrd="0" presId="urn:microsoft.com/office/officeart/2005/8/layout/cycle2"/>
    <dgm:cxn modelId="{254617DE-B5A8-E44E-B759-52AC24894924}" type="presOf" srcId="{575E76D7-2064-42F0-9693-1CFAFD8DAAD0}" destId="{D644DDFA-05AE-42CA-8EB9-1D73D595D777}" srcOrd="0" destOrd="0" presId="urn:microsoft.com/office/officeart/2005/8/layout/cycle2"/>
    <dgm:cxn modelId="{6D08E989-58E7-A44E-8120-E5ABD2DA7A8F}" type="presParOf" srcId="{93F4CB28-5BD9-4C95-9799-6F34B46BF51B}" destId="{548A46A8-509B-4FB7-9F92-B4688F7043FF}" srcOrd="0" destOrd="0" presId="urn:microsoft.com/office/officeart/2005/8/layout/cycle2"/>
    <dgm:cxn modelId="{9747F95A-FA4E-1947-988F-82E9330321C9}" type="presParOf" srcId="{93F4CB28-5BD9-4C95-9799-6F34B46BF51B}" destId="{47CCCA78-8332-47F2-9B6F-17FF8D2EEE95}" srcOrd="1" destOrd="0" presId="urn:microsoft.com/office/officeart/2005/8/layout/cycle2"/>
    <dgm:cxn modelId="{910E8B11-A800-1142-91B6-CF5C7A801402}" type="presParOf" srcId="{47CCCA78-8332-47F2-9B6F-17FF8D2EEE95}" destId="{C5F6E623-8492-4DE2-BCA3-BF5E1CC244EB}" srcOrd="0" destOrd="0" presId="urn:microsoft.com/office/officeart/2005/8/layout/cycle2"/>
    <dgm:cxn modelId="{320B2BCD-081C-7E4F-9035-2E887CF082A7}" type="presParOf" srcId="{93F4CB28-5BD9-4C95-9799-6F34B46BF51B}" destId="{CBCEEDDF-281B-4B9B-9B68-9D62CCC7C229}" srcOrd="2" destOrd="0" presId="urn:microsoft.com/office/officeart/2005/8/layout/cycle2"/>
    <dgm:cxn modelId="{BC6948BE-25C9-9D43-BAE8-88EA87274EFF}" type="presParOf" srcId="{93F4CB28-5BD9-4C95-9799-6F34B46BF51B}" destId="{13049FCA-E3EC-49E7-AD0C-20B0B19DE3CF}" srcOrd="3" destOrd="0" presId="urn:microsoft.com/office/officeart/2005/8/layout/cycle2"/>
    <dgm:cxn modelId="{94FEA5EB-BD1E-3A49-9E82-5EF4FF182B4D}" type="presParOf" srcId="{13049FCA-E3EC-49E7-AD0C-20B0B19DE3CF}" destId="{E0E08BA6-3816-4608-8E9C-83BE79BBC3ED}" srcOrd="0" destOrd="0" presId="urn:microsoft.com/office/officeart/2005/8/layout/cycle2"/>
    <dgm:cxn modelId="{0027879D-C6A6-E440-8531-A0C78E441632}" type="presParOf" srcId="{93F4CB28-5BD9-4C95-9799-6F34B46BF51B}" destId="{7D378927-D6F6-4B1E-AC4A-1778F800A5F5}" srcOrd="4" destOrd="0" presId="urn:microsoft.com/office/officeart/2005/8/layout/cycle2"/>
    <dgm:cxn modelId="{142DFF5E-A082-2641-A987-138F5C9C36CF}" type="presParOf" srcId="{93F4CB28-5BD9-4C95-9799-6F34B46BF51B}" destId="{287AE69C-7C4D-40C9-A7EF-7C282D4C03E5}" srcOrd="5" destOrd="0" presId="urn:microsoft.com/office/officeart/2005/8/layout/cycle2"/>
    <dgm:cxn modelId="{FC815CC5-88C8-334E-8608-EA60D6B7885D}" type="presParOf" srcId="{287AE69C-7C4D-40C9-A7EF-7C282D4C03E5}" destId="{4E22C8BE-5B28-46C6-AFA8-733CB0606D52}" srcOrd="0" destOrd="0" presId="urn:microsoft.com/office/officeart/2005/8/layout/cycle2"/>
    <dgm:cxn modelId="{F99AC9C5-6409-9C4C-BC43-51558E9FE5F2}" type="presParOf" srcId="{93F4CB28-5BD9-4C95-9799-6F34B46BF51B}" destId="{15B787A2-6F8B-4B24-AA6C-A45182F09AD2}" srcOrd="6" destOrd="0" presId="urn:microsoft.com/office/officeart/2005/8/layout/cycle2"/>
    <dgm:cxn modelId="{67DDE08C-BA16-4542-8203-9A42C09DD4D4}" type="presParOf" srcId="{93F4CB28-5BD9-4C95-9799-6F34B46BF51B}" destId="{D644DDFA-05AE-42CA-8EB9-1D73D595D777}" srcOrd="7" destOrd="0" presId="urn:microsoft.com/office/officeart/2005/8/layout/cycle2"/>
    <dgm:cxn modelId="{04E7C206-6CCC-D943-8F2C-19E3AD779945}" type="presParOf" srcId="{D644DDFA-05AE-42CA-8EB9-1D73D595D777}" destId="{1C4A12C5-C3B2-4A9A-A918-D142AD91F6B1}" srcOrd="0" destOrd="0" presId="urn:microsoft.com/office/officeart/2005/8/layout/cycle2"/>
    <dgm:cxn modelId="{DF946D4B-A493-D44B-896C-25B6BB401198}" type="presParOf" srcId="{93F4CB28-5BD9-4C95-9799-6F34B46BF51B}" destId="{66127C8D-9442-4500-984D-DEC24546ACBD}" srcOrd="8" destOrd="0" presId="urn:microsoft.com/office/officeart/2005/8/layout/cycle2"/>
    <dgm:cxn modelId="{98F85681-E362-8649-A7D9-B6164FA25B3F}" type="presParOf" srcId="{93F4CB28-5BD9-4C95-9799-6F34B46BF51B}" destId="{AA8146E4-6555-4890-BAA7-6A4924DC8DB5}" srcOrd="9" destOrd="0" presId="urn:microsoft.com/office/officeart/2005/8/layout/cycle2"/>
    <dgm:cxn modelId="{CE001BBA-44F0-3B4C-8DEB-BD3FCF535E59}" type="presParOf" srcId="{AA8146E4-6555-4890-BAA7-6A4924DC8DB5}" destId="{51BFD6EC-B2F4-490D-81A7-B6448D0AD88D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E5432B-2451-4F46-A6F9-9E40D5A49E86}">
      <dsp:nvSpPr>
        <dsp:cNvPr id="0" name=""/>
        <dsp:cNvSpPr/>
      </dsp:nvSpPr>
      <dsp:spPr>
        <a:xfrm rot="5400000">
          <a:off x="-272746" y="278173"/>
          <a:ext cx="1818307" cy="1272815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 dirty="0"/>
        </a:p>
      </dsp:txBody>
      <dsp:txXfrm rot="-5400000">
        <a:off x="1" y="641835"/>
        <a:ext cx="1272815" cy="545492"/>
      </dsp:txXfrm>
    </dsp:sp>
    <dsp:sp modelId="{B80D1626-FB87-C54F-8B01-8985E79560C7}">
      <dsp:nvSpPr>
        <dsp:cNvPr id="0" name=""/>
        <dsp:cNvSpPr/>
      </dsp:nvSpPr>
      <dsp:spPr>
        <a:xfrm rot="5400000">
          <a:off x="5260924" y="-3982681"/>
          <a:ext cx="1181899" cy="915811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18415" rIns="18415" bIns="1841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900" kern="1200" dirty="0"/>
            <a:t>Communicates your Department’s unique reason for being.</a:t>
          </a:r>
        </a:p>
      </dsp:txBody>
      <dsp:txXfrm rot="-5400000">
        <a:off x="1272815" y="63124"/>
        <a:ext cx="9100422" cy="1066507"/>
      </dsp:txXfrm>
    </dsp:sp>
    <dsp:sp modelId="{472E5CBB-BE01-3F4B-93DF-88237349BF26}">
      <dsp:nvSpPr>
        <dsp:cNvPr id="0" name=""/>
        <dsp:cNvSpPr/>
      </dsp:nvSpPr>
      <dsp:spPr>
        <a:xfrm rot="5400000">
          <a:off x="-272746" y="1954452"/>
          <a:ext cx="1818307" cy="1272815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 dirty="0"/>
        </a:p>
      </dsp:txBody>
      <dsp:txXfrm rot="-5400000">
        <a:off x="1" y="2318114"/>
        <a:ext cx="1272815" cy="545492"/>
      </dsp:txXfrm>
    </dsp:sp>
    <dsp:sp modelId="{9EBB14AB-F74B-4747-ADC2-6EB147C6AABC}">
      <dsp:nvSpPr>
        <dsp:cNvPr id="0" name=""/>
        <dsp:cNvSpPr/>
      </dsp:nvSpPr>
      <dsp:spPr>
        <a:xfrm rot="5400000">
          <a:off x="5260924" y="-2306402"/>
          <a:ext cx="1181899" cy="915811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18415" rIns="18415" bIns="1841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900" kern="1200" dirty="0"/>
            <a:t>Focuses your Department’s direction.</a:t>
          </a:r>
        </a:p>
      </dsp:txBody>
      <dsp:txXfrm rot="-5400000">
        <a:off x="1272815" y="1739403"/>
        <a:ext cx="9100422" cy="1066507"/>
      </dsp:txXfrm>
    </dsp:sp>
    <dsp:sp modelId="{81581524-653C-E645-8011-1B74B891900B}">
      <dsp:nvSpPr>
        <dsp:cNvPr id="0" name=""/>
        <dsp:cNvSpPr/>
      </dsp:nvSpPr>
      <dsp:spPr>
        <a:xfrm rot="5400000">
          <a:off x="-272746" y="3630731"/>
          <a:ext cx="1818307" cy="1272815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 dirty="0"/>
        </a:p>
      </dsp:txBody>
      <dsp:txXfrm rot="-5400000">
        <a:off x="1" y="3994393"/>
        <a:ext cx="1272815" cy="545492"/>
      </dsp:txXfrm>
    </dsp:sp>
    <dsp:sp modelId="{B962F9CE-28C0-D243-9652-815CEDA8F3CE}">
      <dsp:nvSpPr>
        <dsp:cNvPr id="0" name=""/>
        <dsp:cNvSpPr/>
      </dsp:nvSpPr>
      <dsp:spPr>
        <a:xfrm rot="5400000">
          <a:off x="5260924" y="-630123"/>
          <a:ext cx="1181899" cy="915811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18415" rIns="18415" bIns="1841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900" kern="1200" dirty="0"/>
            <a:t>Aligns your Department with the College’s Mission.</a:t>
          </a: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900" kern="1200" dirty="0"/>
        </a:p>
      </dsp:txBody>
      <dsp:txXfrm rot="-5400000">
        <a:off x="1272815" y="3415682"/>
        <a:ext cx="9100422" cy="1066507"/>
      </dsp:txXfrm>
    </dsp:sp>
    <dsp:sp modelId="{69191844-0782-8D46-B6D8-48588DB2EA35}">
      <dsp:nvSpPr>
        <dsp:cNvPr id="0" name=""/>
        <dsp:cNvSpPr/>
      </dsp:nvSpPr>
      <dsp:spPr>
        <a:xfrm rot="5400000">
          <a:off x="-272746" y="5307011"/>
          <a:ext cx="1818307" cy="1272815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700" kern="1200" dirty="0"/>
        </a:p>
      </dsp:txBody>
      <dsp:txXfrm rot="-5400000">
        <a:off x="1" y="5670673"/>
        <a:ext cx="1272815" cy="545492"/>
      </dsp:txXfrm>
    </dsp:sp>
    <dsp:sp modelId="{04FB84E5-A54C-3E4E-A9B5-9D17132EB9E5}">
      <dsp:nvSpPr>
        <dsp:cNvPr id="0" name=""/>
        <dsp:cNvSpPr/>
      </dsp:nvSpPr>
      <dsp:spPr>
        <a:xfrm rot="5400000">
          <a:off x="5260924" y="1046155"/>
          <a:ext cx="1181899" cy="915811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18415" rIns="18415" bIns="1841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900" kern="1200" dirty="0"/>
            <a:t>Facilitates improvement of your Department and the College.</a:t>
          </a:r>
        </a:p>
      </dsp:txBody>
      <dsp:txXfrm rot="-5400000">
        <a:off x="1272815" y="5091960"/>
        <a:ext cx="9100422" cy="106650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C1402F-088F-4734-89E7-03429A98248C}">
      <dsp:nvSpPr>
        <dsp:cNvPr id="0" name=""/>
        <dsp:cNvSpPr/>
      </dsp:nvSpPr>
      <dsp:spPr>
        <a:xfrm>
          <a:off x="5596128" y="0"/>
          <a:ext cx="5376672" cy="3389585"/>
        </a:xfrm>
        <a:prstGeom prst="nonIsoscelesTrapezoid">
          <a:avLst>
            <a:gd name="adj1" fmla="val 55033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/>
            <a:t>How do you help the college mission?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b="0" kern="1200" dirty="0"/>
            <a:t>What is your department mission and purpose?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100" b="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b="0" i="1" kern="1200" dirty="0"/>
            <a:t>Reminder:  The  AUR will be used for financial planning.  Document!</a:t>
          </a:r>
        </a:p>
      </dsp:txBody>
      <dsp:txXfrm>
        <a:off x="7461504" y="0"/>
        <a:ext cx="3511296" cy="3389585"/>
      </dsp:txXfrm>
    </dsp:sp>
    <dsp:sp modelId="{5E0F5575-D748-4EAF-BFA0-B9A1812B8BC3}">
      <dsp:nvSpPr>
        <dsp:cNvPr id="0" name=""/>
        <dsp:cNvSpPr/>
      </dsp:nvSpPr>
      <dsp:spPr>
        <a:xfrm rot="10800000">
          <a:off x="0" y="0"/>
          <a:ext cx="7461504" cy="3389585"/>
        </a:xfrm>
        <a:prstGeom prst="trapezoid">
          <a:avLst>
            <a:gd name="adj" fmla="val 55033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 dirty="0">
              <a:solidFill>
                <a:schemeClr val="bg1"/>
              </a:solidFill>
            </a:rPr>
            <a:t>Mission</a:t>
          </a:r>
        </a:p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800" kern="1200" dirty="0">
            <a:solidFill>
              <a:schemeClr val="bg1"/>
            </a:solidFill>
          </a:endParaRPr>
        </a:p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 dirty="0">
              <a:solidFill>
                <a:schemeClr val="bg1"/>
              </a:solidFill>
            </a:rPr>
            <a:t>       Purpose</a:t>
          </a:r>
          <a:r>
            <a:rPr lang="en-US" sz="6500" kern="1200" dirty="0"/>
            <a:t>	</a:t>
          </a:r>
        </a:p>
      </dsp:txBody>
      <dsp:txXfrm rot="-10800000">
        <a:off x="1305763" y="0"/>
        <a:ext cx="4849977" cy="3389585"/>
      </dsp:txXfrm>
    </dsp:sp>
    <dsp:sp modelId="{D1413BD9-DCFE-4AD8-9398-0BC2EAE1E2D7}">
      <dsp:nvSpPr>
        <dsp:cNvPr id="0" name=""/>
        <dsp:cNvSpPr/>
      </dsp:nvSpPr>
      <dsp:spPr>
        <a:xfrm>
          <a:off x="3730752" y="3389585"/>
          <a:ext cx="7242048" cy="3389585"/>
        </a:xfrm>
        <a:prstGeom prst="nonIsoscelesTrapezoid">
          <a:avLst>
            <a:gd name="adj1" fmla="val 55033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/>
            <a:t>What does your department do well?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/>
            <a:t>What challenges does your department face?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i="1" kern="1200" dirty="0"/>
            <a:t>Ultimately will ask: How can you leverage strengths and manage challenges to accomplish your mission?</a:t>
          </a:r>
        </a:p>
      </dsp:txBody>
      <dsp:txXfrm>
        <a:off x="5596128" y="3389585"/>
        <a:ext cx="5376672" cy="3389585"/>
      </dsp:txXfrm>
    </dsp:sp>
    <dsp:sp modelId="{A3BE0AD1-B2AD-46DE-A7F1-9C0ABF6E441B}">
      <dsp:nvSpPr>
        <dsp:cNvPr id="0" name=""/>
        <dsp:cNvSpPr/>
      </dsp:nvSpPr>
      <dsp:spPr>
        <a:xfrm rot="10800000">
          <a:off x="1865376" y="3389585"/>
          <a:ext cx="3730752" cy="3389585"/>
        </a:xfrm>
        <a:prstGeom prst="trapezoid">
          <a:avLst>
            <a:gd name="adj" fmla="val 55033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 dirty="0">
              <a:solidFill>
                <a:schemeClr val="bg1"/>
              </a:solidFill>
            </a:rPr>
            <a:t>Strengths and Challenges</a:t>
          </a:r>
        </a:p>
      </dsp:txBody>
      <dsp:txXfrm rot="-10800000">
        <a:off x="1865376" y="3389585"/>
        <a:ext cx="3730752" cy="338958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59AC96-22E0-984F-A845-66135BCC3878}">
      <dsp:nvSpPr>
        <dsp:cNvPr id="0" name=""/>
        <dsp:cNvSpPr/>
      </dsp:nvSpPr>
      <dsp:spPr>
        <a:xfrm>
          <a:off x="0" y="2091331"/>
          <a:ext cx="10244666" cy="2753672"/>
        </a:xfrm>
        <a:prstGeom prst="notchedRightArrow">
          <a:avLst/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2">
                <a:tint val="40000"/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4834022E-C7FA-334F-8C91-ECBB7BA9F8FC}">
      <dsp:nvSpPr>
        <dsp:cNvPr id="0" name=""/>
        <dsp:cNvSpPr/>
      </dsp:nvSpPr>
      <dsp:spPr>
        <a:xfrm>
          <a:off x="4502" y="0"/>
          <a:ext cx="2971353" cy="27536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808" tIns="241808" rIns="241808" bIns="241808" numCol="1" spcCol="1270" anchor="b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Mission Statement</a:t>
          </a:r>
        </a:p>
      </dsp:txBody>
      <dsp:txXfrm>
        <a:off x="4502" y="0"/>
        <a:ext cx="2971353" cy="2753672"/>
      </dsp:txXfrm>
    </dsp:sp>
    <dsp:sp modelId="{97224D16-7693-B54B-A3DE-FF19CD434476}">
      <dsp:nvSpPr>
        <dsp:cNvPr id="0" name=""/>
        <dsp:cNvSpPr/>
      </dsp:nvSpPr>
      <dsp:spPr>
        <a:xfrm>
          <a:off x="1145969" y="3097881"/>
          <a:ext cx="688418" cy="688418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90B5526-3170-524C-BA32-1BF403185150}">
      <dsp:nvSpPr>
        <dsp:cNvPr id="0" name=""/>
        <dsp:cNvSpPr/>
      </dsp:nvSpPr>
      <dsp:spPr>
        <a:xfrm>
          <a:off x="3124423" y="3607256"/>
          <a:ext cx="2971353" cy="29457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808" tIns="241808" rIns="241808" bIns="241808" numCol="1" spcCol="1270" anchor="t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400" kern="1200" dirty="0"/>
        </a:p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Purpose, Strengths and Challenges</a:t>
          </a:r>
        </a:p>
      </dsp:txBody>
      <dsp:txXfrm>
        <a:off x="3124423" y="3607256"/>
        <a:ext cx="2971353" cy="2945769"/>
      </dsp:txXfrm>
    </dsp:sp>
    <dsp:sp modelId="{C70355BE-AC57-C84A-BCAC-6FC78FC23662}">
      <dsp:nvSpPr>
        <dsp:cNvPr id="0" name=""/>
        <dsp:cNvSpPr/>
      </dsp:nvSpPr>
      <dsp:spPr>
        <a:xfrm>
          <a:off x="4265890" y="3049857"/>
          <a:ext cx="688418" cy="688418"/>
        </a:xfrm>
        <a:prstGeom prst="ellipse">
          <a:avLst/>
        </a:prstGeom>
        <a:gradFill rotWithShape="0">
          <a:gsLst>
            <a:gs pos="0">
              <a:schemeClr val="accent2">
                <a:hueOff val="-679246"/>
                <a:satOff val="9530"/>
                <a:lumOff val="196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2">
                <a:hueOff val="-679246"/>
                <a:satOff val="9530"/>
                <a:lumOff val="196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2">
                <a:hueOff val="-679246"/>
                <a:satOff val="9530"/>
                <a:lumOff val="196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4FF33C4-814C-7D4F-89B5-6499783B22F4}">
      <dsp:nvSpPr>
        <dsp:cNvPr id="0" name=""/>
        <dsp:cNvSpPr/>
      </dsp:nvSpPr>
      <dsp:spPr>
        <a:xfrm>
          <a:off x="6244344" y="0"/>
          <a:ext cx="2971353" cy="27536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808" tIns="241808" rIns="241808" bIns="241808" numCol="1" spcCol="1270" anchor="b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Goals</a:t>
          </a:r>
        </a:p>
      </dsp:txBody>
      <dsp:txXfrm>
        <a:off x="6244344" y="0"/>
        <a:ext cx="2971353" cy="2753672"/>
      </dsp:txXfrm>
    </dsp:sp>
    <dsp:sp modelId="{CCD1CD07-1860-7D45-9996-6A49C599437F}">
      <dsp:nvSpPr>
        <dsp:cNvPr id="0" name=""/>
        <dsp:cNvSpPr/>
      </dsp:nvSpPr>
      <dsp:spPr>
        <a:xfrm>
          <a:off x="7385811" y="3097881"/>
          <a:ext cx="688418" cy="688418"/>
        </a:xfrm>
        <a:prstGeom prst="ellipse">
          <a:avLst/>
        </a:prstGeom>
        <a:gradFill rotWithShape="0">
          <a:gsLst>
            <a:gs pos="0">
              <a:schemeClr val="accent2">
                <a:hueOff val="-1358492"/>
                <a:satOff val="19059"/>
                <a:lumOff val="3921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2">
                <a:hueOff val="-1358492"/>
                <a:satOff val="19059"/>
                <a:lumOff val="3921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2">
                <a:hueOff val="-1358492"/>
                <a:satOff val="19059"/>
                <a:lumOff val="3921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C1402F-088F-4734-89E7-03429A98248C}">
      <dsp:nvSpPr>
        <dsp:cNvPr id="0" name=""/>
        <dsp:cNvSpPr/>
      </dsp:nvSpPr>
      <dsp:spPr>
        <a:xfrm>
          <a:off x="6528816" y="0"/>
          <a:ext cx="4443984" cy="1694792"/>
        </a:xfrm>
        <a:prstGeom prst="nonIsoscelesTrapezoid">
          <a:avLst>
            <a:gd name="adj1" fmla="val 55033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How do you help the college mission?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b="0" kern="1200" dirty="0"/>
            <a:t>What is your department mission and purpose?</a:t>
          </a:r>
        </a:p>
      </dsp:txBody>
      <dsp:txXfrm>
        <a:off x="7461504" y="0"/>
        <a:ext cx="3511296" cy="1694792"/>
      </dsp:txXfrm>
    </dsp:sp>
    <dsp:sp modelId="{5E0F5575-D748-4EAF-BFA0-B9A1812B8BC3}">
      <dsp:nvSpPr>
        <dsp:cNvPr id="0" name=""/>
        <dsp:cNvSpPr/>
      </dsp:nvSpPr>
      <dsp:spPr>
        <a:xfrm rot="10800000">
          <a:off x="0" y="0"/>
          <a:ext cx="7461504" cy="1694792"/>
        </a:xfrm>
        <a:prstGeom prst="trapezoid">
          <a:avLst>
            <a:gd name="adj" fmla="val 55033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>
              <a:solidFill>
                <a:schemeClr val="bg1"/>
              </a:solidFill>
            </a:rPr>
            <a:t>Mission</a:t>
          </a:r>
          <a:r>
            <a:rPr lang="en-US" sz="3100" kern="1200" dirty="0"/>
            <a:t>	</a:t>
          </a:r>
        </a:p>
      </dsp:txBody>
      <dsp:txXfrm rot="-10800000">
        <a:off x="1305763" y="0"/>
        <a:ext cx="4849977" cy="1694792"/>
      </dsp:txXfrm>
    </dsp:sp>
    <dsp:sp modelId="{D1413BD9-DCFE-4AD8-9398-0BC2EAE1E2D7}">
      <dsp:nvSpPr>
        <dsp:cNvPr id="0" name=""/>
        <dsp:cNvSpPr/>
      </dsp:nvSpPr>
      <dsp:spPr>
        <a:xfrm>
          <a:off x="5596127" y="1694792"/>
          <a:ext cx="5376672" cy="1694792"/>
        </a:xfrm>
        <a:prstGeom prst="nonIsoscelesTrapezoid">
          <a:avLst>
            <a:gd name="adj1" fmla="val 55033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What does your department do well?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What challenges does your department face?</a:t>
          </a:r>
        </a:p>
      </dsp:txBody>
      <dsp:txXfrm>
        <a:off x="6528816" y="1694792"/>
        <a:ext cx="4443984" cy="1694792"/>
      </dsp:txXfrm>
    </dsp:sp>
    <dsp:sp modelId="{A3BE0AD1-B2AD-46DE-A7F1-9C0ABF6E441B}">
      <dsp:nvSpPr>
        <dsp:cNvPr id="0" name=""/>
        <dsp:cNvSpPr/>
      </dsp:nvSpPr>
      <dsp:spPr>
        <a:xfrm rot="10800000">
          <a:off x="932688" y="1694792"/>
          <a:ext cx="5596128" cy="1694792"/>
        </a:xfrm>
        <a:prstGeom prst="trapezoid">
          <a:avLst>
            <a:gd name="adj" fmla="val 55033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>
              <a:solidFill>
                <a:schemeClr val="bg1"/>
              </a:solidFill>
            </a:rPr>
            <a:t>Strengths and Challenges</a:t>
          </a:r>
        </a:p>
      </dsp:txBody>
      <dsp:txXfrm rot="-10800000">
        <a:off x="1912010" y="1694792"/>
        <a:ext cx="3637483" cy="1694792"/>
      </dsp:txXfrm>
    </dsp:sp>
    <dsp:sp modelId="{DE42E583-DFD1-47EE-B280-585BE3447989}">
      <dsp:nvSpPr>
        <dsp:cNvPr id="0" name=""/>
        <dsp:cNvSpPr/>
      </dsp:nvSpPr>
      <dsp:spPr>
        <a:xfrm>
          <a:off x="4663440" y="3389585"/>
          <a:ext cx="6309360" cy="1694792"/>
        </a:xfrm>
        <a:prstGeom prst="nonIsoscelesTrapezoid">
          <a:avLst>
            <a:gd name="adj1" fmla="val 55033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How will you accomplish your department mission?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What will you provide to help accomplish mission?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How can you leverage strengths and manage challenges to accomplish your mission?	</a:t>
          </a:r>
        </a:p>
      </dsp:txBody>
      <dsp:txXfrm>
        <a:off x="5596128" y="3389585"/>
        <a:ext cx="5376671" cy="1694792"/>
      </dsp:txXfrm>
    </dsp:sp>
    <dsp:sp modelId="{CCF7D354-B1C4-4679-A0A5-519E2269E76D}">
      <dsp:nvSpPr>
        <dsp:cNvPr id="0" name=""/>
        <dsp:cNvSpPr/>
      </dsp:nvSpPr>
      <dsp:spPr>
        <a:xfrm rot="10800000">
          <a:off x="1865376" y="3389585"/>
          <a:ext cx="3730752" cy="1694792"/>
        </a:xfrm>
        <a:prstGeom prst="trapezoid">
          <a:avLst>
            <a:gd name="adj" fmla="val 55033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>
              <a:solidFill>
                <a:schemeClr val="bg1"/>
              </a:solidFill>
            </a:rPr>
            <a:t>Goals	</a:t>
          </a:r>
        </a:p>
      </dsp:txBody>
      <dsp:txXfrm rot="-10800000">
        <a:off x="2518257" y="3389585"/>
        <a:ext cx="2424988" cy="1694792"/>
      </dsp:txXfrm>
    </dsp:sp>
    <dsp:sp modelId="{17AA741B-AE04-4950-96F4-68FA2F961BCB}">
      <dsp:nvSpPr>
        <dsp:cNvPr id="0" name=""/>
        <dsp:cNvSpPr/>
      </dsp:nvSpPr>
      <dsp:spPr>
        <a:xfrm>
          <a:off x="3730752" y="5084378"/>
          <a:ext cx="7242048" cy="1694792"/>
        </a:xfrm>
        <a:prstGeom prst="nonIsoscelesTrapezoid">
          <a:avLst>
            <a:gd name="adj1" fmla="val 55033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How do you know you are </a:t>
          </a:r>
          <a:r>
            <a:rPr lang="en-US" sz="1800" b="1" kern="1200" dirty="0"/>
            <a:t>effective</a:t>
          </a:r>
          <a:r>
            <a:rPr lang="en-US" sz="1800" kern="1200" dirty="0"/>
            <a:t> for the end user?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What will tell you that your mission has been accomplished?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What can you measure to show effectiveness?</a:t>
          </a:r>
        </a:p>
      </dsp:txBody>
      <dsp:txXfrm>
        <a:off x="4663440" y="5084378"/>
        <a:ext cx="6309360" cy="1694792"/>
      </dsp:txXfrm>
    </dsp:sp>
    <dsp:sp modelId="{133DC584-6EBA-482A-BA7D-121D97A9F607}">
      <dsp:nvSpPr>
        <dsp:cNvPr id="0" name=""/>
        <dsp:cNvSpPr/>
      </dsp:nvSpPr>
      <dsp:spPr>
        <a:xfrm rot="10800000">
          <a:off x="2798064" y="5084378"/>
          <a:ext cx="1865376" cy="1694792"/>
        </a:xfrm>
        <a:prstGeom prst="trapezoid">
          <a:avLst>
            <a:gd name="adj" fmla="val 55033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>
              <a:solidFill>
                <a:schemeClr val="bg1"/>
              </a:solidFill>
            </a:rPr>
            <a:t>Outcomes</a:t>
          </a:r>
        </a:p>
      </dsp:txBody>
      <dsp:txXfrm rot="-10800000">
        <a:off x="2798064" y="5084378"/>
        <a:ext cx="1865376" cy="169479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8A46A8-509B-4FB7-9F92-B4688F7043FF}">
      <dsp:nvSpPr>
        <dsp:cNvPr id="0" name=""/>
        <dsp:cNvSpPr/>
      </dsp:nvSpPr>
      <dsp:spPr>
        <a:xfrm>
          <a:off x="4438770" y="1165"/>
          <a:ext cx="2028999" cy="202899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bg1"/>
              </a:solidFill>
            </a:rPr>
            <a:t>Identify Outcome to assess or revisit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200" kern="1200" dirty="0"/>
        </a:p>
      </dsp:txBody>
      <dsp:txXfrm>
        <a:off x="4735910" y="298305"/>
        <a:ext cx="1434719" cy="1434719"/>
      </dsp:txXfrm>
    </dsp:sp>
    <dsp:sp modelId="{47CCCA78-8332-47F2-9B6F-17FF8D2EEE95}">
      <dsp:nvSpPr>
        <dsp:cNvPr id="0" name=""/>
        <dsp:cNvSpPr/>
      </dsp:nvSpPr>
      <dsp:spPr>
        <a:xfrm rot="2160000">
          <a:off x="6403573" y="1559540"/>
          <a:ext cx="539082" cy="68478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kern="1200"/>
        </a:p>
      </dsp:txBody>
      <dsp:txXfrm>
        <a:off x="6419016" y="1648967"/>
        <a:ext cx="377357" cy="410873"/>
      </dsp:txXfrm>
    </dsp:sp>
    <dsp:sp modelId="{CBCEEDDF-281B-4B9B-9B68-9D62CCC7C229}">
      <dsp:nvSpPr>
        <dsp:cNvPr id="0" name=""/>
        <dsp:cNvSpPr/>
      </dsp:nvSpPr>
      <dsp:spPr>
        <a:xfrm>
          <a:off x="6903146" y="1791639"/>
          <a:ext cx="2028999" cy="202899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bg1"/>
              </a:solidFill>
            </a:rPr>
            <a:t>Identify assessment task and benchmark if appropriate</a:t>
          </a:r>
        </a:p>
      </dsp:txBody>
      <dsp:txXfrm>
        <a:off x="7200286" y="2088779"/>
        <a:ext cx="1434719" cy="1434719"/>
      </dsp:txXfrm>
    </dsp:sp>
    <dsp:sp modelId="{13049FCA-E3EC-49E7-AD0C-20B0B19DE3CF}">
      <dsp:nvSpPr>
        <dsp:cNvPr id="0" name=""/>
        <dsp:cNvSpPr/>
      </dsp:nvSpPr>
      <dsp:spPr>
        <a:xfrm rot="6480000">
          <a:off x="7182165" y="3897758"/>
          <a:ext cx="539082" cy="68478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kern="1200"/>
        </a:p>
      </dsp:txBody>
      <dsp:txXfrm rot="10800000">
        <a:off x="7288015" y="3957810"/>
        <a:ext cx="377357" cy="410873"/>
      </dsp:txXfrm>
    </dsp:sp>
    <dsp:sp modelId="{7D378927-D6F6-4B1E-AC4A-1778F800A5F5}">
      <dsp:nvSpPr>
        <dsp:cNvPr id="0" name=""/>
        <dsp:cNvSpPr/>
      </dsp:nvSpPr>
      <dsp:spPr>
        <a:xfrm>
          <a:off x="5961838" y="4688686"/>
          <a:ext cx="2028999" cy="202899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bg1"/>
              </a:solidFill>
            </a:rPr>
            <a:t>Measure </a:t>
          </a:r>
        </a:p>
      </dsp:txBody>
      <dsp:txXfrm>
        <a:off x="6258978" y="4985826"/>
        <a:ext cx="1434719" cy="1434719"/>
      </dsp:txXfrm>
    </dsp:sp>
    <dsp:sp modelId="{287AE69C-7C4D-40C9-A7EF-7C282D4C03E5}">
      <dsp:nvSpPr>
        <dsp:cNvPr id="0" name=""/>
        <dsp:cNvSpPr/>
      </dsp:nvSpPr>
      <dsp:spPr>
        <a:xfrm rot="10800000">
          <a:off x="5198985" y="5360793"/>
          <a:ext cx="539082" cy="68478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kern="1200"/>
        </a:p>
      </dsp:txBody>
      <dsp:txXfrm rot="10800000">
        <a:off x="5360710" y="5497750"/>
        <a:ext cx="377357" cy="410873"/>
      </dsp:txXfrm>
    </dsp:sp>
    <dsp:sp modelId="{15B787A2-6F8B-4B24-AA6C-A45182F09AD2}">
      <dsp:nvSpPr>
        <dsp:cNvPr id="0" name=""/>
        <dsp:cNvSpPr/>
      </dsp:nvSpPr>
      <dsp:spPr>
        <a:xfrm>
          <a:off x="2915701" y="4688686"/>
          <a:ext cx="2028999" cy="202899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chemeClr val="bg1"/>
              </a:solidFill>
            </a:rPr>
            <a:t>Analyze results</a:t>
          </a:r>
        </a:p>
      </dsp:txBody>
      <dsp:txXfrm>
        <a:off x="3212841" y="4985826"/>
        <a:ext cx="1434719" cy="1434719"/>
      </dsp:txXfrm>
    </dsp:sp>
    <dsp:sp modelId="{D644DDFA-05AE-42CA-8EB9-1D73D595D777}">
      <dsp:nvSpPr>
        <dsp:cNvPr id="0" name=""/>
        <dsp:cNvSpPr/>
      </dsp:nvSpPr>
      <dsp:spPr>
        <a:xfrm rot="15120000">
          <a:off x="3194721" y="3926779"/>
          <a:ext cx="539082" cy="68478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kern="1200"/>
        </a:p>
      </dsp:txBody>
      <dsp:txXfrm rot="10800000">
        <a:off x="3300571" y="4140641"/>
        <a:ext cx="377357" cy="410873"/>
      </dsp:txXfrm>
    </dsp:sp>
    <dsp:sp modelId="{66127C8D-9442-4500-984D-DEC24546ACBD}">
      <dsp:nvSpPr>
        <dsp:cNvPr id="0" name=""/>
        <dsp:cNvSpPr/>
      </dsp:nvSpPr>
      <dsp:spPr>
        <a:xfrm>
          <a:off x="1974393" y="1791639"/>
          <a:ext cx="2028999" cy="202899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cap="all" spc="0" dirty="0">
              <a:ln w="45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rPr>
            <a:t>Use results:  Identify improvement</a:t>
          </a:r>
        </a:p>
      </dsp:txBody>
      <dsp:txXfrm>
        <a:off x="2271533" y="2088779"/>
        <a:ext cx="1434719" cy="1434719"/>
      </dsp:txXfrm>
    </dsp:sp>
    <dsp:sp modelId="{AA8146E4-6555-4890-BAA7-6A4924DC8DB5}">
      <dsp:nvSpPr>
        <dsp:cNvPr id="0" name=""/>
        <dsp:cNvSpPr/>
      </dsp:nvSpPr>
      <dsp:spPr>
        <a:xfrm rot="19440000">
          <a:off x="3939197" y="1577476"/>
          <a:ext cx="539082" cy="68478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kern="1200"/>
        </a:p>
      </dsp:txBody>
      <dsp:txXfrm>
        <a:off x="3954640" y="1761963"/>
        <a:ext cx="377357" cy="4108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3">
  <dgm:title val=""/>
  <dgm:desc val=""/>
  <dgm:catLst>
    <dgm:cat type="pyramid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T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T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rev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t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3">
  <dgm:title val=""/>
  <dgm:desc val=""/>
  <dgm:catLst>
    <dgm:cat type="pyramid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T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T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rev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t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570224-3232-B24B-A3EE-D4BA6A0149C3}" type="datetimeFigureOut">
              <a:rPr lang="en-US" smtClean="0"/>
              <a:t>11/28/18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F1AFC4-71EA-594D-85C5-E1DED83893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9181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8313A3-3671-E244-B4AB-83BF1759BA8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3262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B4FE7-6D10-0047-AB8C-22A03C07DBA2}" type="datetimeFigureOut">
              <a:rPr lang="en-US" smtClean="0"/>
              <a:t>11/28/18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EC248A85-85F1-604F-8FE7-E11607D1FA9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B4FE7-6D10-0047-AB8C-22A03C07DBA2}" type="datetimeFigureOut">
              <a:rPr lang="en-US" smtClean="0"/>
              <a:t>11/28/18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EC248A85-85F1-604F-8FE7-E11607D1FA9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B4FE7-6D10-0047-AB8C-22A03C07DBA2}" type="datetimeFigureOut">
              <a:rPr lang="en-US" smtClean="0"/>
              <a:t>11/28/18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EC248A85-85F1-604F-8FE7-E11607D1FA9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B4FE7-6D10-0047-AB8C-22A03C07DBA2}" type="datetimeFigureOut">
              <a:rPr lang="en-US" smtClean="0"/>
              <a:t>11/28/18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EC248A85-85F1-604F-8FE7-E11607D1FA92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B4FE7-6D10-0047-AB8C-22A03C07DBA2}" type="datetimeFigureOut">
              <a:rPr lang="en-US" smtClean="0"/>
              <a:t>11/28/18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EC248A85-85F1-604F-8FE7-E11607D1FA9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B4FE7-6D10-0047-AB8C-22A03C07DBA2}" type="datetimeFigureOut">
              <a:rPr lang="en-US" smtClean="0"/>
              <a:t>11/28/18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48A85-85F1-604F-8FE7-E11607D1FA9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B4FE7-6D10-0047-AB8C-22A03C07DBA2}" type="datetimeFigureOut">
              <a:rPr lang="en-US" smtClean="0"/>
              <a:t>11/28/18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48A85-85F1-604F-8FE7-E11607D1FA9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B4FE7-6D10-0047-AB8C-22A03C07DBA2}" type="datetimeFigureOut">
              <a:rPr lang="en-US" smtClean="0"/>
              <a:t>11/28/18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48A85-85F1-604F-8FE7-E11607D1FA9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3ACB4FE7-6D10-0047-AB8C-22A03C07DBA2}" type="datetimeFigureOut">
              <a:rPr lang="en-US" smtClean="0"/>
              <a:t>11/28/18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EC248A85-85F1-604F-8FE7-E11607D1FA9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B4FE7-6D10-0047-AB8C-22A03C07DBA2}" type="datetimeFigureOut">
              <a:rPr lang="en-US" smtClean="0"/>
              <a:t>11/28/18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48A85-85F1-604F-8FE7-E11607D1FA9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B4FE7-6D10-0047-AB8C-22A03C07DBA2}" type="datetimeFigureOut">
              <a:rPr lang="en-US" smtClean="0"/>
              <a:t>11/28/18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EC248A85-85F1-604F-8FE7-E11607D1FA9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B4FE7-6D10-0047-AB8C-22A03C07DBA2}" type="datetimeFigureOut">
              <a:rPr lang="en-US" smtClean="0"/>
              <a:t>11/28/18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48A85-85F1-604F-8FE7-E11607D1FA9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B4FE7-6D10-0047-AB8C-22A03C07DBA2}" type="datetimeFigureOut">
              <a:rPr lang="en-US" smtClean="0"/>
              <a:t>11/28/18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48A85-85F1-604F-8FE7-E11607D1FA9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B4FE7-6D10-0047-AB8C-22A03C07DBA2}" type="datetimeFigureOut">
              <a:rPr lang="en-US" smtClean="0"/>
              <a:t>11/28/18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48A85-85F1-604F-8FE7-E11607D1FA9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B4FE7-6D10-0047-AB8C-22A03C07DBA2}" type="datetimeFigureOut">
              <a:rPr lang="en-US" smtClean="0"/>
              <a:t>11/28/18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48A85-85F1-604F-8FE7-E11607D1FA9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B4FE7-6D10-0047-AB8C-22A03C07DBA2}" type="datetimeFigureOut">
              <a:rPr lang="en-US" smtClean="0"/>
              <a:t>11/28/18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48A85-85F1-604F-8FE7-E11607D1FA9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B4FE7-6D10-0047-AB8C-22A03C07DBA2}" type="datetimeFigureOut">
              <a:rPr lang="en-US" smtClean="0"/>
              <a:t>11/28/18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48A85-85F1-604F-8FE7-E11607D1FA9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CB4FE7-6D10-0047-AB8C-22A03C07DBA2}" type="datetimeFigureOut">
              <a:rPr lang="en-US" smtClean="0"/>
              <a:t>11/28/18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248A85-85F1-604F-8FE7-E11607D1FA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9031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  <p:sldLayoutId id="2147483840" r:id="rId12"/>
    <p:sldLayoutId id="2147483841" r:id="rId13"/>
    <p:sldLayoutId id="2147483842" r:id="rId14"/>
    <p:sldLayoutId id="2147483843" r:id="rId15"/>
    <p:sldLayoutId id="2147483844" r:id="rId16"/>
    <p:sldLayoutId id="2147483845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2636" y="-2"/>
            <a:ext cx="5299364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00113" y="2017825"/>
            <a:ext cx="5901023" cy="2268559"/>
          </a:xfrm>
        </p:spPr>
        <p:txBody>
          <a:bodyPr>
            <a:normAutofit/>
          </a:bodyPr>
          <a:lstStyle/>
          <a:p>
            <a:r>
              <a:rPr lang="en-US"/>
              <a:t>ADMINISTRATIVE UNIT REVIEW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00511" y="4672013"/>
            <a:ext cx="5000625" cy="1471611"/>
          </a:xfrm>
        </p:spPr>
        <p:txBody>
          <a:bodyPr>
            <a:normAutofit/>
          </a:bodyPr>
          <a:lstStyle/>
          <a:p>
            <a:r>
              <a:rPr lang="en-US" sz="3600" dirty="0"/>
              <a:t>Why are we doing this?</a:t>
            </a:r>
          </a:p>
        </p:txBody>
      </p:sp>
    </p:spTree>
    <p:extLst>
      <p:ext uri="{BB962C8B-B14F-4D97-AF65-F5344CB8AC3E}">
        <p14:creationId xmlns:p14="http://schemas.microsoft.com/office/powerpoint/2010/main" val="15367338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Outcomes Statement Format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6381701"/>
              </p:ext>
            </p:extLst>
          </p:nvPr>
        </p:nvGraphicFramePr>
        <p:xfrm>
          <a:off x="362307" y="2346386"/>
          <a:ext cx="11197088" cy="3174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99272">
                  <a:extLst>
                    <a:ext uri="{9D8B030D-6E8A-4147-A177-3AD203B41FA5}">
                      <a16:colId xmlns:a16="http://schemas.microsoft.com/office/drawing/2014/main" val="673291725"/>
                    </a:ext>
                  </a:extLst>
                </a:gridCol>
                <a:gridCol w="2799272">
                  <a:extLst>
                    <a:ext uri="{9D8B030D-6E8A-4147-A177-3AD203B41FA5}">
                      <a16:colId xmlns:a16="http://schemas.microsoft.com/office/drawing/2014/main" val="4068318835"/>
                    </a:ext>
                  </a:extLst>
                </a:gridCol>
                <a:gridCol w="2799272">
                  <a:extLst>
                    <a:ext uri="{9D8B030D-6E8A-4147-A177-3AD203B41FA5}">
                      <a16:colId xmlns:a16="http://schemas.microsoft.com/office/drawing/2014/main" val="2433463536"/>
                    </a:ext>
                  </a:extLst>
                </a:gridCol>
                <a:gridCol w="2799272">
                  <a:extLst>
                    <a:ext uri="{9D8B030D-6E8A-4147-A177-3AD203B41FA5}">
                      <a16:colId xmlns:a16="http://schemas.microsoft.com/office/drawing/2014/main" val="272583288"/>
                    </a:ext>
                  </a:extLst>
                </a:gridCol>
              </a:tblGrid>
              <a:tr h="3174520">
                <a:tc>
                  <a:txBody>
                    <a:bodyPr/>
                    <a:lstStyle/>
                    <a:p>
                      <a:r>
                        <a:rPr lang="en-US" sz="3200" dirty="0">
                          <a:solidFill>
                            <a:schemeClr val="bg1"/>
                          </a:solidFill>
                        </a:rPr>
                        <a:t>Who/What</a:t>
                      </a:r>
                    </a:p>
                    <a:p>
                      <a:r>
                        <a:rPr lang="en-US" sz="3200" dirty="0">
                          <a:solidFill>
                            <a:schemeClr val="bg1"/>
                          </a:solidFill>
                        </a:rPr>
                        <a:t>(the target subject)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solidFill>
                            <a:schemeClr val="bg1"/>
                          </a:solidFill>
                        </a:rPr>
                        <a:t>Change/</a:t>
                      </a:r>
                    </a:p>
                    <a:p>
                      <a:r>
                        <a:rPr lang="en-US" sz="3200" dirty="0">
                          <a:solidFill>
                            <a:schemeClr val="bg1"/>
                          </a:solidFill>
                        </a:rPr>
                        <a:t>Desired effect</a:t>
                      </a:r>
                      <a:r>
                        <a:rPr lang="en-US" sz="3200" baseline="0" dirty="0">
                          <a:solidFill>
                            <a:schemeClr val="bg1"/>
                          </a:solidFill>
                        </a:rPr>
                        <a:t> </a:t>
                      </a:r>
                    </a:p>
                    <a:p>
                      <a:r>
                        <a:rPr lang="en-US" sz="3200" baseline="0" dirty="0">
                          <a:solidFill>
                            <a:schemeClr val="bg1"/>
                          </a:solidFill>
                        </a:rPr>
                        <a:t>(action verb)</a:t>
                      </a:r>
                      <a:endParaRPr lang="en-US" sz="3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9498A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solidFill>
                            <a:schemeClr val="bg1"/>
                          </a:solidFill>
                        </a:rPr>
                        <a:t>In What</a:t>
                      </a:r>
                    </a:p>
                    <a:p>
                      <a:r>
                        <a:rPr lang="en-US" sz="3200" dirty="0">
                          <a:solidFill>
                            <a:schemeClr val="bg1"/>
                          </a:solidFill>
                        </a:rPr>
                        <a:t>(expected</a:t>
                      </a:r>
                      <a:r>
                        <a:rPr lang="en-US" sz="3200" baseline="0" dirty="0">
                          <a:solidFill>
                            <a:schemeClr val="bg1"/>
                          </a:solidFill>
                        </a:rPr>
                        <a:t> results)</a:t>
                      </a:r>
                      <a:endParaRPr lang="en-US" sz="32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solidFill>
                            <a:schemeClr val="bg1"/>
                          </a:solidFill>
                        </a:rPr>
                        <a:t>By When</a:t>
                      </a:r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99444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06523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60810"/>
              </p:ext>
            </p:extLst>
          </p:nvPr>
        </p:nvGraphicFramePr>
        <p:xfrm>
          <a:off x="862641" y="622794"/>
          <a:ext cx="9707915" cy="12113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90238">
                  <a:extLst>
                    <a:ext uri="{9D8B030D-6E8A-4147-A177-3AD203B41FA5}">
                      <a16:colId xmlns:a16="http://schemas.microsoft.com/office/drawing/2014/main" val="2988742815"/>
                    </a:ext>
                  </a:extLst>
                </a:gridCol>
                <a:gridCol w="2472559">
                  <a:extLst>
                    <a:ext uri="{9D8B030D-6E8A-4147-A177-3AD203B41FA5}">
                      <a16:colId xmlns:a16="http://schemas.microsoft.com/office/drawing/2014/main" val="4022953144"/>
                    </a:ext>
                  </a:extLst>
                </a:gridCol>
                <a:gridCol w="2472559">
                  <a:extLst>
                    <a:ext uri="{9D8B030D-6E8A-4147-A177-3AD203B41FA5}">
                      <a16:colId xmlns:a16="http://schemas.microsoft.com/office/drawing/2014/main" val="1370699064"/>
                    </a:ext>
                  </a:extLst>
                </a:gridCol>
                <a:gridCol w="2472559">
                  <a:extLst>
                    <a:ext uri="{9D8B030D-6E8A-4147-A177-3AD203B41FA5}">
                      <a16:colId xmlns:a16="http://schemas.microsoft.com/office/drawing/2014/main" val="79471975"/>
                    </a:ext>
                  </a:extLst>
                </a:gridCol>
              </a:tblGrid>
              <a:tr h="1211317"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bg1"/>
                          </a:solidFill>
                        </a:rPr>
                        <a:t>Who/What</a:t>
                      </a:r>
                    </a:p>
                    <a:p>
                      <a:r>
                        <a:rPr lang="en-US" sz="2000" dirty="0">
                          <a:solidFill>
                            <a:schemeClr val="bg1"/>
                          </a:solidFill>
                        </a:rPr>
                        <a:t>(the target subject)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bg1"/>
                          </a:solidFill>
                        </a:rPr>
                        <a:t>Change/Desired effect</a:t>
                      </a:r>
                      <a:r>
                        <a:rPr lang="en-US" sz="2000" baseline="0" dirty="0">
                          <a:solidFill>
                            <a:schemeClr val="bg1"/>
                          </a:solidFill>
                        </a:rPr>
                        <a:t> </a:t>
                      </a:r>
                    </a:p>
                    <a:p>
                      <a:r>
                        <a:rPr lang="en-US" sz="2000" baseline="0" dirty="0">
                          <a:solidFill>
                            <a:schemeClr val="bg1"/>
                          </a:solidFill>
                        </a:rPr>
                        <a:t>(action verb)</a:t>
                      </a:r>
                      <a:endParaRPr lang="en-US" sz="20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9498A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bg1"/>
                          </a:solidFill>
                        </a:rPr>
                        <a:t>In What</a:t>
                      </a:r>
                    </a:p>
                    <a:p>
                      <a:r>
                        <a:rPr lang="en-US" sz="2000" dirty="0">
                          <a:solidFill>
                            <a:schemeClr val="bg1"/>
                          </a:solidFill>
                        </a:rPr>
                        <a:t>(expected</a:t>
                      </a:r>
                      <a:r>
                        <a:rPr lang="en-US" sz="2000" baseline="0" dirty="0">
                          <a:solidFill>
                            <a:schemeClr val="bg1"/>
                          </a:solidFill>
                        </a:rPr>
                        <a:t> results)</a:t>
                      </a:r>
                      <a:endParaRPr lang="en-US" sz="2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bg1"/>
                          </a:solidFill>
                        </a:rPr>
                        <a:t>By When</a:t>
                      </a:r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6716655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1882826"/>
              </p:ext>
            </p:extLst>
          </p:nvPr>
        </p:nvGraphicFramePr>
        <p:xfrm>
          <a:off x="819616" y="2612515"/>
          <a:ext cx="9890236" cy="15357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2559">
                  <a:extLst>
                    <a:ext uri="{9D8B030D-6E8A-4147-A177-3AD203B41FA5}">
                      <a16:colId xmlns:a16="http://schemas.microsoft.com/office/drawing/2014/main" val="3804887047"/>
                    </a:ext>
                  </a:extLst>
                </a:gridCol>
                <a:gridCol w="2472559">
                  <a:extLst>
                    <a:ext uri="{9D8B030D-6E8A-4147-A177-3AD203B41FA5}">
                      <a16:colId xmlns:a16="http://schemas.microsoft.com/office/drawing/2014/main" val="3231769554"/>
                    </a:ext>
                  </a:extLst>
                </a:gridCol>
                <a:gridCol w="2472559">
                  <a:extLst>
                    <a:ext uri="{9D8B030D-6E8A-4147-A177-3AD203B41FA5}">
                      <a16:colId xmlns:a16="http://schemas.microsoft.com/office/drawing/2014/main" val="3823788834"/>
                    </a:ext>
                  </a:extLst>
                </a:gridCol>
                <a:gridCol w="2472559">
                  <a:extLst>
                    <a:ext uri="{9D8B030D-6E8A-4147-A177-3AD203B41FA5}">
                      <a16:colId xmlns:a16="http://schemas.microsoft.com/office/drawing/2014/main" val="1923973086"/>
                    </a:ext>
                  </a:extLst>
                </a:gridCol>
              </a:tblGrid>
              <a:tr h="1535749"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chemeClr val="bg1"/>
                          </a:solidFill>
                        </a:rPr>
                        <a:t>Degree Seeking Students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chemeClr val="bg1"/>
                          </a:solidFill>
                        </a:rPr>
                        <a:t>Will graduate</a:t>
                      </a:r>
                    </a:p>
                  </a:txBody>
                  <a:tcPr>
                    <a:solidFill>
                      <a:srgbClr val="9498A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chemeClr val="bg1"/>
                          </a:solidFill>
                        </a:rPr>
                        <a:t>With an Associate’s degree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chemeClr val="bg1"/>
                          </a:solidFill>
                        </a:rPr>
                        <a:t>Within three years of admission</a:t>
                      </a:r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0455222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008635"/>
              </p:ext>
            </p:extLst>
          </p:nvPr>
        </p:nvGraphicFramePr>
        <p:xfrm>
          <a:off x="819616" y="4478150"/>
          <a:ext cx="9890236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2559">
                  <a:extLst>
                    <a:ext uri="{9D8B030D-6E8A-4147-A177-3AD203B41FA5}">
                      <a16:colId xmlns:a16="http://schemas.microsoft.com/office/drawing/2014/main" val="3804887047"/>
                    </a:ext>
                  </a:extLst>
                </a:gridCol>
                <a:gridCol w="2472559">
                  <a:extLst>
                    <a:ext uri="{9D8B030D-6E8A-4147-A177-3AD203B41FA5}">
                      <a16:colId xmlns:a16="http://schemas.microsoft.com/office/drawing/2014/main" val="3231769554"/>
                    </a:ext>
                  </a:extLst>
                </a:gridCol>
                <a:gridCol w="2472559">
                  <a:extLst>
                    <a:ext uri="{9D8B030D-6E8A-4147-A177-3AD203B41FA5}">
                      <a16:colId xmlns:a16="http://schemas.microsoft.com/office/drawing/2014/main" val="3823788834"/>
                    </a:ext>
                  </a:extLst>
                </a:gridCol>
                <a:gridCol w="2472559">
                  <a:extLst>
                    <a:ext uri="{9D8B030D-6E8A-4147-A177-3AD203B41FA5}">
                      <a16:colId xmlns:a16="http://schemas.microsoft.com/office/drawing/2014/main" val="1923973086"/>
                    </a:ext>
                  </a:extLst>
                </a:gridCol>
              </a:tblGrid>
              <a:tr h="1211317"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chemeClr val="bg1"/>
                          </a:solidFill>
                        </a:rPr>
                        <a:t>Faculty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chemeClr val="bg1"/>
                          </a:solidFill>
                        </a:rPr>
                        <a:t>Will proportionately</a:t>
                      </a:r>
                      <a:r>
                        <a:rPr lang="en-US" sz="2800" baseline="0" dirty="0">
                          <a:solidFill>
                            <a:schemeClr val="bg1"/>
                          </a:solidFill>
                        </a:rPr>
                        <a:t> represent the community</a:t>
                      </a:r>
                      <a:endParaRPr lang="en-US" sz="2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9498A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chemeClr val="bg1"/>
                          </a:solidFill>
                        </a:rPr>
                        <a:t>In</a:t>
                      </a:r>
                      <a:r>
                        <a:rPr lang="en-US" sz="2800" baseline="0" dirty="0">
                          <a:solidFill>
                            <a:schemeClr val="bg1"/>
                          </a:solidFill>
                        </a:rPr>
                        <a:t> ethnic diversity</a:t>
                      </a:r>
                      <a:endParaRPr lang="en-US" sz="28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chemeClr val="bg1"/>
                          </a:solidFill>
                        </a:rPr>
                        <a:t>Within five years</a:t>
                      </a:r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0455222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819616" y="2078240"/>
            <a:ext cx="25329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Examples</a:t>
            </a:r>
          </a:p>
        </p:txBody>
      </p:sp>
    </p:spTree>
    <p:extLst>
      <p:ext uri="{BB962C8B-B14F-4D97-AF65-F5344CB8AC3E}">
        <p14:creationId xmlns:p14="http://schemas.microsoft.com/office/powerpoint/2010/main" val="7097800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Activity:  Change Goals to Outcomes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7155" y="1867760"/>
            <a:ext cx="6966070" cy="4990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7919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/>
          </p:nvPr>
        </p:nvGraphicFramePr>
        <p:xfrm>
          <a:off x="680321" y="622794"/>
          <a:ext cx="9890236" cy="12113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2559">
                  <a:extLst>
                    <a:ext uri="{9D8B030D-6E8A-4147-A177-3AD203B41FA5}">
                      <a16:colId xmlns:a16="http://schemas.microsoft.com/office/drawing/2014/main" val="2988742815"/>
                    </a:ext>
                  </a:extLst>
                </a:gridCol>
                <a:gridCol w="2472559">
                  <a:extLst>
                    <a:ext uri="{9D8B030D-6E8A-4147-A177-3AD203B41FA5}">
                      <a16:colId xmlns:a16="http://schemas.microsoft.com/office/drawing/2014/main" val="4022953144"/>
                    </a:ext>
                  </a:extLst>
                </a:gridCol>
                <a:gridCol w="2472559">
                  <a:extLst>
                    <a:ext uri="{9D8B030D-6E8A-4147-A177-3AD203B41FA5}">
                      <a16:colId xmlns:a16="http://schemas.microsoft.com/office/drawing/2014/main" val="1370699064"/>
                    </a:ext>
                  </a:extLst>
                </a:gridCol>
                <a:gridCol w="2472559">
                  <a:extLst>
                    <a:ext uri="{9D8B030D-6E8A-4147-A177-3AD203B41FA5}">
                      <a16:colId xmlns:a16="http://schemas.microsoft.com/office/drawing/2014/main" val="79471975"/>
                    </a:ext>
                  </a:extLst>
                </a:gridCol>
              </a:tblGrid>
              <a:tr h="1211317"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bg1"/>
                          </a:solidFill>
                        </a:rPr>
                        <a:t>Who/What</a:t>
                      </a:r>
                    </a:p>
                    <a:p>
                      <a:r>
                        <a:rPr lang="en-US" sz="2000" dirty="0">
                          <a:solidFill>
                            <a:schemeClr val="bg1"/>
                          </a:solidFill>
                        </a:rPr>
                        <a:t>(the target subject)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bg1"/>
                          </a:solidFill>
                        </a:rPr>
                        <a:t>Change/Desired effect</a:t>
                      </a:r>
                      <a:r>
                        <a:rPr lang="en-US" sz="2000" baseline="0" dirty="0">
                          <a:solidFill>
                            <a:schemeClr val="bg1"/>
                          </a:solidFill>
                        </a:rPr>
                        <a:t> </a:t>
                      </a:r>
                    </a:p>
                    <a:p>
                      <a:r>
                        <a:rPr lang="en-US" sz="2000" baseline="0" dirty="0">
                          <a:solidFill>
                            <a:schemeClr val="bg1"/>
                          </a:solidFill>
                        </a:rPr>
                        <a:t>(action verb)</a:t>
                      </a:r>
                      <a:endParaRPr lang="en-US" sz="20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9498A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bg1"/>
                          </a:solidFill>
                        </a:rPr>
                        <a:t>In What</a:t>
                      </a:r>
                    </a:p>
                    <a:p>
                      <a:r>
                        <a:rPr lang="en-US" sz="2000" dirty="0">
                          <a:solidFill>
                            <a:schemeClr val="bg1"/>
                          </a:solidFill>
                        </a:rPr>
                        <a:t>(expected</a:t>
                      </a:r>
                      <a:r>
                        <a:rPr lang="en-US" sz="2000" baseline="0" dirty="0">
                          <a:solidFill>
                            <a:schemeClr val="bg1"/>
                          </a:solidFill>
                        </a:rPr>
                        <a:t> results)</a:t>
                      </a:r>
                      <a:endParaRPr lang="en-US" sz="2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bg1"/>
                          </a:solidFill>
                        </a:rPr>
                        <a:t>By When</a:t>
                      </a:r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6716655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819616" y="2612515"/>
          <a:ext cx="9890236" cy="15357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2559">
                  <a:extLst>
                    <a:ext uri="{9D8B030D-6E8A-4147-A177-3AD203B41FA5}">
                      <a16:colId xmlns:a16="http://schemas.microsoft.com/office/drawing/2014/main" val="3804887047"/>
                    </a:ext>
                  </a:extLst>
                </a:gridCol>
                <a:gridCol w="2472559">
                  <a:extLst>
                    <a:ext uri="{9D8B030D-6E8A-4147-A177-3AD203B41FA5}">
                      <a16:colId xmlns:a16="http://schemas.microsoft.com/office/drawing/2014/main" val="3231769554"/>
                    </a:ext>
                  </a:extLst>
                </a:gridCol>
                <a:gridCol w="2472559">
                  <a:extLst>
                    <a:ext uri="{9D8B030D-6E8A-4147-A177-3AD203B41FA5}">
                      <a16:colId xmlns:a16="http://schemas.microsoft.com/office/drawing/2014/main" val="3823788834"/>
                    </a:ext>
                  </a:extLst>
                </a:gridCol>
                <a:gridCol w="2472559">
                  <a:extLst>
                    <a:ext uri="{9D8B030D-6E8A-4147-A177-3AD203B41FA5}">
                      <a16:colId xmlns:a16="http://schemas.microsoft.com/office/drawing/2014/main" val="1923973086"/>
                    </a:ext>
                  </a:extLst>
                </a:gridCol>
              </a:tblGrid>
              <a:tr h="1535749"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chemeClr val="bg1"/>
                          </a:solidFill>
                        </a:rPr>
                        <a:t>Degree Seeking Students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chemeClr val="bg1"/>
                          </a:solidFill>
                        </a:rPr>
                        <a:t>Will graduate</a:t>
                      </a:r>
                    </a:p>
                  </a:txBody>
                  <a:tcPr>
                    <a:solidFill>
                      <a:srgbClr val="9498A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chemeClr val="bg1"/>
                          </a:solidFill>
                        </a:rPr>
                        <a:t>With an Associate’s degree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chemeClr val="bg1"/>
                          </a:solidFill>
                        </a:rPr>
                        <a:t>Within three years of admission</a:t>
                      </a:r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0455222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819616" y="4478150"/>
          <a:ext cx="9890236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2559">
                  <a:extLst>
                    <a:ext uri="{9D8B030D-6E8A-4147-A177-3AD203B41FA5}">
                      <a16:colId xmlns:a16="http://schemas.microsoft.com/office/drawing/2014/main" val="3804887047"/>
                    </a:ext>
                  </a:extLst>
                </a:gridCol>
                <a:gridCol w="2472559">
                  <a:extLst>
                    <a:ext uri="{9D8B030D-6E8A-4147-A177-3AD203B41FA5}">
                      <a16:colId xmlns:a16="http://schemas.microsoft.com/office/drawing/2014/main" val="3231769554"/>
                    </a:ext>
                  </a:extLst>
                </a:gridCol>
                <a:gridCol w="2472559">
                  <a:extLst>
                    <a:ext uri="{9D8B030D-6E8A-4147-A177-3AD203B41FA5}">
                      <a16:colId xmlns:a16="http://schemas.microsoft.com/office/drawing/2014/main" val="3823788834"/>
                    </a:ext>
                  </a:extLst>
                </a:gridCol>
                <a:gridCol w="2472559">
                  <a:extLst>
                    <a:ext uri="{9D8B030D-6E8A-4147-A177-3AD203B41FA5}">
                      <a16:colId xmlns:a16="http://schemas.microsoft.com/office/drawing/2014/main" val="1923973086"/>
                    </a:ext>
                  </a:extLst>
                </a:gridCol>
              </a:tblGrid>
              <a:tr h="1211317"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chemeClr val="bg1"/>
                          </a:solidFill>
                        </a:rPr>
                        <a:t>Faculty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chemeClr val="bg1"/>
                          </a:solidFill>
                        </a:rPr>
                        <a:t>Will proportionately</a:t>
                      </a:r>
                      <a:r>
                        <a:rPr lang="en-US" sz="2800" baseline="0" dirty="0">
                          <a:solidFill>
                            <a:schemeClr val="bg1"/>
                          </a:solidFill>
                        </a:rPr>
                        <a:t> represent the community</a:t>
                      </a:r>
                      <a:endParaRPr lang="en-US" sz="2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9498A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chemeClr val="bg1"/>
                          </a:solidFill>
                        </a:rPr>
                        <a:t>In</a:t>
                      </a:r>
                      <a:r>
                        <a:rPr lang="en-US" sz="2800" baseline="0" dirty="0">
                          <a:solidFill>
                            <a:schemeClr val="bg1"/>
                          </a:solidFill>
                        </a:rPr>
                        <a:t> ethnic diversity</a:t>
                      </a:r>
                      <a:endParaRPr lang="en-US" sz="28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chemeClr val="bg1"/>
                          </a:solidFill>
                        </a:rPr>
                        <a:t>Within five years</a:t>
                      </a:r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0455222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819616" y="2078240"/>
            <a:ext cx="25329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Examples</a:t>
            </a:r>
          </a:p>
        </p:txBody>
      </p:sp>
    </p:spTree>
    <p:extLst>
      <p:ext uri="{BB962C8B-B14F-4D97-AF65-F5344CB8AC3E}">
        <p14:creationId xmlns:p14="http://schemas.microsoft.com/office/powerpoint/2010/main" val="18854829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8637903"/>
              </p:ext>
            </p:extLst>
          </p:nvPr>
        </p:nvGraphicFramePr>
        <p:xfrm>
          <a:off x="693448" y="622849"/>
          <a:ext cx="9890235" cy="12113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8047">
                  <a:extLst>
                    <a:ext uri="{9D8B030D-6E8A-4147-A177-3AD203B41FA5}">
                      <a16:colId xmlns:a16="http://schemas.microsoft.com/office/drawing/2014/main" val="2988742815"/>
                    </a:ext>
                  </a:extLst>
                </a:gridCol>
                <a:gridCol w="1978047">
                  <a:extLst>
                    <a:ext uri="{9D8B030D-6E8A-4147-A177-3AD203B41FA5}">
                      <a16:colId xmlns:a16="http://schemas.microsoft.com/office/drawing/2014/main" val="4022953144"/>
                    </a:ext>
                  </a:extLst>
                </a:gridCol>
                <a:gridCol w="1978047">
                  <a:extLst>
                    <a:ext uri="{9D8B030D-6E8A-4147-A177-3AD203B41FA5}">
                      <a16:colId xmlns:a16="http://schemas.microsoft.com/office/drawing/2014/main" val="1370699064"/>
                    </a:ext>
                  </a:extLst>
                </a:gridCol>
                <a:gridCol w="1978047">
                  <a:extLst>
                    <a:ext uri="{9D8B030D-6E8A-4147-A177-3AD203B41FA5}">
                      <a16:colId xmlns:a16="http://schemas.microsoft.com/office/drawing/2014/main" val="79471975"/>
                    </a:ext>
                  </a:extLst>
                </a:gridCol>
                <a:gridCol w="1978047">
                  <a:extLst>
                    <a:ext uri="{9D8B030D-6E8A-4147-A177-3AD203B41FA5}">
                      <a16:colId xmlns:a16="http://schemas.microsoft.com/office/drawing/2014/main" val="1442548940"/>
                    </a:ext>
                  </a:extLst>
                </a:gridCol>
              </a:tblGrid>
              <a:tr h="1211317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Who/What</a:t>
                      </a:r>
                    </a:p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(the target subject)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Change/Desired effect</a:t>
                      </a:r>
                      <a:r>
                        <a:rPr lang="en-US" baseline="0" dirty="0">
                          <a:solidFill>
                            <a:schemeClr val="bg1"/>
                          </a:solidFill>
                        </a:rPr>
                        <a:t> </a:t>
                      </a:r>
                    </a:p>
                    <a:p>
                      <a:r>
                        <a:rPr lang="en-US" baseline="0" dirty="0">
                          <a:solidFill>
                            <a:schemeClr val="bg1"/>
                          </a:solidFill>
                        </a:rPr>
                        <a:t>(action verb)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9498A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In What</a:t>
                      </a:r>
                    </a:p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(expected</a:t>
                      </a:r>
                      <a:r>
                        <a:rPr lang="en-US" baseline="0" dirty="0">
                          <a:solidFill>
                            <a:schemeClr val="bg1"/>
                          </a:solidFill>
                        </a:rPr>
                        <a:t> results)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By When</a:t>
                      </a:r>
                    </a:p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As</a:t>
                      </a:r>
                      <a:r>
                        <a:rPr lang="en-US" baseline="0" dirty="0"/>
                        <a:t> measured by…..</a:t>
                      </a:r>
                      <a:endParaRPr lang="en-US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6716655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4861327"/>
              </p:ext>
            </p:extLst>
          </p:nvPr>
        </p:nvGraphicFramePr>
        <p:xfrm>
          <a:off x="693448" y="4703286"/>
          <a:ext cx="9890235" cy="1615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8047">
                  <a:extLst>
                    <a:ext uri="{9D8B030D-6E8A-4147-A177-3AD203B41FA5}">
                      <a16:colId xmlns:a16="http://schemas.microsoft.com/office/drawing/2014/main" val="3804887047"/>
                    </a:ext>
                  </a:extLst>
                </a:gridCol>
                <a:gridCol w="1978047">
                  <a:extLst>
                    <a:ext uri="{9D8B030D-6E8A-4147-A177-3AD203B41FA5}">
                      <a16:colId xmlns:a16="http://schemas.microsoft.com/office/drawing/2014/main" val="3231769554"/>
                    </a:ext>
                  </a:extLst>
                </a:gridCol>
                <a:gridCol w="1978047">
                  <a:extLst>
                    <a:ext uri="{9D8B030D-6E8A-4147-A177-3AD203B41FA5}">
                      <a16:colId xmlns:a16="http://schemas.microsoft.com/office/drawing/2014/main" val="3823788834"/>
                    </a:ext>
                  </a:extLst>
                </a:gridCol>
                <a:gridCol w="1978047">
                  <a:extLst>
                    <a:ext uri="{9D8B030D-6E8A-4147-A177-3AD203B41FA5}">
                      <a16:colId xmlns:a16="http://schemas.microsoft.com/office/drawing/2014/main" val="1923973086"/>
                    </a:ext>
                  </a:extLst>
                </a:gridCol>
                <a:gridCol w="1978047">
                  <a:extLst>
                    <a:ext uri="{9D8B030D-6E8A-4147-A177-3AD203B41FA5}">
                      <a16:colId xmlns:a16="http://schemas.microsoft.com/office/drawing/2014/main" val="2259907830"/>
                    </a:ext>
                  </a:extLst>
                </a:gridCol>
              </a:tblGrid>
              <a:tr h="1234439"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bg1"/>
                          </a:solidFill>
                        </a:rPr>
                        <a:t>Degree Seeking Students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bg1"/>
                          </a:solidFill>
                        </a:rPr>
                        <a:t>Will graduate</a:t>
                      </a:r>
                    </a:p>
                  </a:txBody>
                  <a:tcPr>
                    <a:solidFill>
                      <a:srgbClr val="9498A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bg1"/>
                          </a:solidFill>
                        </a:rPr>
                        <a:t>With an Associate’s degree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Within three years of admission</a:t>
                      </a:r>
                    </a:p>
                    <a:p>
                      <a:endParaRPr lang="en-US" sz="2000" dirty="0">
                        <a:solidFill>
                          <a:schemeClr val="bg1"/>
                        </a:solidFill>
                      </a:endParaRPr>
                    </a:p>
                    <a:p>
                      <a:endParaRPr lang="en-US" sz="20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As measured by admission and graduation records from 2017-2020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0455222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0745774"/>
              </p:ext>
            </p:extLst>
          </p:nvPr>
        </p:nvGraphicFramePr>
        <p:xfrm>
          <a:off x="680321" y="2060538"/>
          <a:ext cx="9890235" cy="24079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8047">
                  <a:extLst>
                    <a:ext uri="{9D8B030D-6E8A-4147-A177-3AD203B41FA5}">
                      <a16:colId xmlns:a16="http://schemas.microsoft.com/office/drawing/2014/main" val="3804887047"/>
                    </a:ext>
                  </a:extLst>
                </a:gridCol>
                <a:gridCol w="1978047">
                  <a:extLst>
                    <a:ext uri="{9D8B030D-6E8A-4147-A177-3AD203B41FA5}">
                      <a16:colId xmlns:a16="http://schemas.microsoft.com/office/drawing/2014/main" val="3231769554"/>
                    </a:ext>
                  </a:extLst>
                </a:gridCol>
                <a:gridCol w="1978047">
                  <a:extLst>
                    <a:ext uri="{9D8B030D-6E8A-4147-A177-3AD203B41FA5}">
                      <a16:colId xmlns:a16="http://schemas.microsoft.com/office/drawing/2014/main" val="3823788834"/>
                    </a:ext>
                  </a:extLst>
                </a:gridCol>
                <a:gridCol w="1978047">
                  <a:extLst>
                    <a:ext uri="{9D8B030D-6E8A-4147-A177-3AD203B41FA5}">
                      <a16:colId xmlns:a16="http://schemas.microsoft.com/office/drawing/2014/main" val="1923973086"/>
                    </a:ext>
                  </a:extLst>
                </a:gridCol>
                <a:gridCol w="1978047">
                  <a:extLst>
                    <a:ext uri="{9D8B030D-6E8A-4147-A177-3AD203B41FA5}">
                      <a16:colId xmlns:a16="http://schemas.microsoft.com/office/drawing/2014/main" val="1497627256"/>
                    </a:ext>
                  </a:extLst>
                </a:gridCol>
              </a:tblGrid>
              <a:tr h="2407945"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Faculty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bg1"/>
                          </a:solidFill>
                        </a:rPr>
                        <a:t>Will proportionately</a:t>
                      </a:r>
                      <a:r>
                        <a:rPr lang="en-US" sz="2000" baseline="0" dirty="0">
                          <a:solidFill>
                            <a:schemeClr val="bg1"/>
                          </a:solidFill>
                        </a:rPr>
                        <a:t> represent the community</a:t>
                      </a:r>
                      <a:endParaRPr lang="en-US" sz="20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9498A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bg1"/>
                          </a:solidFill>
                        </a:rPr>
                        <a:t>In</a:t>
                      </a:r>
                      <a:r>
                        <a:rPr lang="en-US" sz="2000" baseline="0" dirty="0">
                          <a:solidFill>
                            <a:schemeClr val="bg1"/>
                          </a:solidFill>
                        </a:rPr>
                        <a:t> ethnic diversity</a:t>
                      </a:r>
                      <a:endParaRPr lang="en-US" sz="2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Within five years</a:t>
                      </a:r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As measured by Human Resource records from 2015-2020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0455222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84890" y="2108523"/>
            <a:ext cx="25329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Examples</a:t>
            </a:r>
          </a:p>
        </p:txBody>
      </p:sp>
    </p:spTree>
    <p:extLst>
      <p:ext uri="{BB962C8B-B14F-4D97-AF65-F5344CB8AC3E}">
        <p14:creationId xmlns:p14="http://schemas.microsoft.com/office/powerpoint/2010/main" val="24143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664464" y="3847941"/>
          <a:ext cx="10863072" cy="1828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8630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5240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64464" y="3720941"/>
          <a:ext cx="10863072" cy="4368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8630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Examples</a:t>
                      </a:r>
                      <a:endParaRPr lang="en-US" sz="12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127000" marR="127000" marT="127000" marB="12700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09600" y="3629501"/>
          <a:ext cx="10972799" cy="6197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68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977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682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704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682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Who/What </a:t>
                      </a:r>
                      <a:br>
                        <a:rPr lang="en-US" sz="1200">
                          <a:effectLst/>
                        </a:rPr>
                      </a:br>
                      <a:r>
                        <a:rPr lang="en-US" sz="1200">
                          <a:effectLst/>
                        </a:rPr>
                        <a:t>(the target subject)</a:t>
                      </a:r>
                      <a:endParaRPr lang="en-US" sz="12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127000" marR="127000" marT="127000" marB="12700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Change/Desired effect (action verb)</a:t>
                      </a:r>
                      <a:endParaRPr lang="en-US" sz="12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127000" marR="127000" marT="127000" marB="12700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In what </a:t>
                      </a:r>
                      <a:br>
                        <a:rPr lang="en-US" sz="1200">
                          <a:effectLst/>
                        </a:rPr>
                      </a:br>
                      <a:r>
                        <a:rPr lang="en-US" sz="1200">
                          <a:effectLst/>
                        </a:rPr>
                        <a:t>(expected results)</a:t>
                      </a:r>
                      <a:endParaRPr lang="en-US" sz="12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127000" marR="127000" marT="127000" marB="12700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By when</a:t>
                      </a:r>
                      <a:endParaRPr lang="en-US" sz="12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127000" marR="127000" marT="127000" marB="12700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How will you measure success? </a:t>
                      </a:r>
                      <a:endParaRPr lang="en-US" sz="12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127000" marR="127000" marT="127000" marB="12700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7392625"/>
              </p:ext>
            </p:extLst>
          </p:nvPr>
        </p:nvGraphicFramePr>
        <p:xfrm>
          <a:off x="159025" y="1484243"/>
          <a:ext cx="11794435" cy="50712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588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588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588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588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588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05023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</a:rPr>
                        <a:t>Degree Seeking Students</a:t>
                      </a:r>
                    </a:p>
                  </a:txBody>
                  <a:tcPr marL="127000" marR="127000" marT="127000" marB="12700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Will graduate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127000" marR="127000" marT="127000" marB="12700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With an Associate’s degree 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127000" marR="127000" marT="127000" marB="127000" anchor="ctr">
                    <a:solidFill>
                      <a:srgbClr val="9498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Within three years of admission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127000" marR="127000" marT="127000" marB="12700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80% of degree seeking students…, measured by admissions and graduation records.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127000" marR="127000" marT="127000" marB="12700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8931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</a:rPr>
                        <a:t>Faculty </a:t>
                      </a:r>
                    </a:p>
                  </a:txBody>
                  <a:tcPr marL="127000" marR="127000" marT="127000" marB="12700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Will proportionately represent the community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127000" marR="127000" marT="127000" marB="12700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In ethnic diversity 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127000" marR="127000" marT="127000" marB="127000" anchor="ctr">
                    <a:solidFill>
                      <a:srgbClr val="9498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Within five years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127000" marR="127000" marT="127000" marB="12700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10% of the faculty will be Latino … 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127000" marR="127000" marT="127000" marB="12700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6977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</a:rPr>
                        <a:t>Students living on campus</a:t>
                      </a:r>
                    </a:p>
                  </a:txBody>
                  <a:tcPr marL="127000" marR="127000" marT="127000" marB="12700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Will be involved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127000" marR="127000" marT="127000" marB="12700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In alcohol and drug awareness programs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127000" marR="127000" marT="127000" marB="127000" anchor="ctr">
                    <a:solidFill>
                      <a:srgbClr val="9498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During their first term in student housing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127000" marR="127000" marT="127000" marB="12700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90% of students in student housing will attend programs…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127000" marR="127000" marT="127000" marB="12700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420814" y="612615"/>
            <a:ext cx="9308960" cy="630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Adding In Measurement of success:</a:t>
            </a:r>
          </a:p>
        </p:txBody>
      </p:sp>
    </p:spTree>
    <p:extLst>
      <p:ext uri="{BB962C8B-B14F-4D97-AF65-F5344CB8AC3E}">
        <p14:creationId xmlns:p14="http://schemas.microsoft.com/office/powerpoint/2010/main" val="19238966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B861A2-2943-9D4C-975C-8AD202E2C7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Homework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A028B4-CB00-264D-B212-1DE27F71B27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Write GOALS for your department</a:t>
            </a:r>
          </a:p>
          <a:p>
            <a:pPr lvl="1"/>
            <a:r>
              <a:rPr lang="en-US" sz="2400" b="1" dirty="0">
                <a:solidFill>
                  <a:schemeClr val="bg1"/>
                </a:solidFill>
              </a:rPr>
              <a:t>Consider strengths and challenges</a:t>
            </a:r>
          </a:p>
          <a:p>
            <a:pPr lvl="1"/>
            <a:r>
              <a:rPr lang="en-US" sz="2400" b="1" dirty="0">
                <a:solidFill>
                  <a:schemeClr val="bg1"/>
                </a:solidFill>
              </a:rPr>
              <a:t>What is the big picture you want to accomplish?</a:t>
            </a:r>
          </a:p>
          <a:p>
            <a:pPr lvl="1"/>
            <a:r>
              <a:rPr lang="en-US" sz="2400" b="1" dirty="0">
                <a:solidFill>
                  <a:schemeClr val="bg1"/>
                </a:solidFill>
              </a:rPr>
              <a:t>What do you want to provide?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A90FE6-CBCD-2E47-BA3C-86D85D10E0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94123" y="2085520"/>
            <a:ext cx="4700058" cy="3850669"/>
          </a:xfrm>
        </p:spPr>
        <p:txBody>
          <a:bodyPr>
            <a:no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Write ONE to SIX OUTCOMES for your department</a:t>
            </a:r>
          </a:p>
          <a:p>
            <a:pPr lvl="1"/>
            <a:r>
              <a:rPr lang="en-US" sz="2400" b="1" dirty="0">
                <a:solidFill>
                  <a:schemeClr val="bg1"/>
                </a:solidFill>
              </a:rPr>
              <a:t>How will you know your goals have been met?</a:t>
            </a:r>
          </a:p>
          <a:p>
            <a:pPr lvl="1"/>
            <a:r>
              <a:rPr lang="en-US" sz="2400" b="1" dirty="0">
                <a:solidFill>
                  <a:schemeClr val="bg1"/>
                </a:solidFill>
              </a:rPr>
              <a:t>Who is your target?</a:t>
            </a:r>
          </a:p>
          <a:p>
            <a:pPr lvl="1"/>
            <a:r>
              <a:rPr lang="en-US" sz="2400" b="1" dirty="0">
                <a:solidFill>
                  <a:schemeClr val="bg1"/>
                </a:solidFill>
              </a:rPr>
              <a:t>What will they be doing?</a:t>
            </a:r>
          </a:p>
          <a:p>
            <a:pPr lvl="1"/>
            <a:r>
              <a:rPr lang="en-US" sz="2400" b="1" dirty="0">
                <a:solidFill>
                  <a:schemeClr val="bg1"/>
                </a:solidFill>
              </a:rPr>
              <a:t>What will they look like when they’ve accomplished your outcome?</a:t>
            </a:r>
          </a:p>
          <a:p>
            <a:pPr lvl="1"/>
            <a:r>
              <a:rPr lang="en-US" sz="2400" b="1" i="1" dirty="0">
                <a:solidFill>
                  <a:schemeClr val="bg1"/>
                </a:solidFill>
              </a:rPr>
              <a:t>Choose only ONE to THREE to work on this year.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CEF2052-6C8B-5B42-AD0B-4530DE32D0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0293" y="125679"/>
            <a:ext cx="2560381" cy="1834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7660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235220247"/>
              </p:ext>
            </p:extLst>
          </p:nvPr>
        </p:nvGraphicFramePr>
        <p:xfrm>
          <a:off x="795130" y="0"/>
          <a:ext cx="10906540" cy="67188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7673009" y="821635"/>
            <a:ext cx="17360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5" name="Text Box 2"/>
          <p:cNvSpPr txBox="1"/>
          <p:nvPr/>
        </p:nvSpPr>
        <p:spPr>
          <a:xfrm>
            <a:off x="7484068" y="515018"/>
            <a:ext cx="2113915" cy="1101747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>
                <a:effectLst/>
                <a:ea typeface="Calibri" charset="0"/>
                <a:cs typeface="Times New Roman" charset="0"/>
              </a:rPr>
              <a:t>Design your assessment project, including a description of how you will help accomplish the identified outcome.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289774" y="4041913"/>
            <a:ext cx="1775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7" name="Text Box 3"/>
          <p:cNvSpPr txBox="1"/>
          <p:nvPr/>
        </p:nvSpPr>
        <p:spPr>
          <a:xfrm>
            <a:off x="9848850" y="3883043"/>
            <a:ext cx="1733550" cy="940747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>
                <a:effectLst/>
                <a:ea typeface="Calibri" charset="0"/>
                <a:cs typeface="Times New Roman" charset="0"/>
              </a:rPr>
              <a:t>Identify how you will know whether you accomplished your outcome.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56243" y="6334539"/>
            <a:ext cx="14278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9" name="Text Box 4"/>
          <p:cNvSpPr txBox="1"/>
          <p:nvPr/>
        </p:nvSpPr>
        <p:spPr>
          <a:xfrm>
            <a:off x="2107710" y="5618021"/>
            <a:ext cx="1630680" cy="1085850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>
                <a:effectLst/>
                <a:ea typeface="Calibri" charset="0"/>
                <a:cs typeface="Times New Roman" charset="0"/>
              </a:rPr>
              <a:t>Did the assessment task indicate you accomplished your outcome at the level you intended?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44487" y="2093842"/>
            <a:ext cx="1139687" cy="29022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11" name="Text Box 5"/>
          <p:cNvSpPr txBox="1"/>
          <p:nvPr/>
        </p:nvSpPr>
        <p:spPr>
          <a:xfrm>
            <a:off x="1021412" y="1006301"/>
            <a:ext cx="1214120" cy="4387334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>
                <a:effectLst/>
                <a:ea typeface="Calibri" charset="0"/>
                <a:cs typeface="Times New Roman" charset="0"/>
              </a:rPr>
              <a:t>Closing the Loop: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>
                <a:effectLst/>
                <a:ea typeface="Calibri" charset="0"/>
                <a:cs typeface="Times New Roman" charset="0"/>
              </a:rPr>
              <a:t>If you accomplished your outcome, identify another outcome to assess.  If outcome was not accomplished,  how will you improve?  Revisit the same outcome but revise the process to improve outcome.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968487" y="239408"/>
            <a:ext cx="14047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13" name="Text Box 6"/>
          <p:cNvSpPr txBox="1"/>
          <p:nvPr/>
        </p:nvSpPr>
        <p:spPr>
          <a:xfrm>
            <a:off x="2923050" y="1004058"/>
            <a:ext cx="1936750" cy="511175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>
                <a:effectLst/>
                <a:ea typeface="Calibri" charset="0"/>
                <a:cs typeface="Times New Roman" charset="0"/>
              </a:rPr>
              <a:t>Report assessment project and next steps</a:t>
            </a:r>
          </a:p>
        </p:txBody>
      </p:sp>
    </p:spTree>
    <p:extLst>
      <p:ext uri="{BB962C8B-B14F-4D97-AF65-F5344CB8AC3E}">
        <p14:creationId xmlns:p14="http://schemas.microsoft.com/office/powerpoint/2010/main" val="2699421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will you measure your outcomes?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058453"/>
            <a:ext cx="11540971" cy="4144853"/>
          </a:xfrm>
        </p:spPr>
        <p:txBody>
          <a:bodyPr>
            <a:normAutofit fontScale="25000" lnSpcReduction="20000"/>
          </a:bodyPr>
          <a:lstStyle/>
          <a:p>
            <a:r>
              <a:rPr lang="en-US" sz="6400" dirty="0">
                <a:solidFill>
                  <a:schemeClr val="bg1"/>
                </a:solidFill>
              </a:rPr>
              <a:t>1. </a:t>
            </a:r>
            <a:r>
              <a:rPr lang="en-US" sz="6400" b="1" dirty="0">
                <a:solidFill>
                  <a:schemeClr val="bg1"/>
                </a:solidFill>
              </a:rPr>
              <a:t>Who will you study?  Who is your target?  </a:t>
            </a:r>
          </a:p>
          <a:p>
            <a:pPr lvl="1"/>
            <a:r>
              <a:rPr lang="en-US" sz="6400" b="1" dirty="0">
                <a:solidFill>
                  <a:schemeClr val="bg1"/>
                </a:solidFill>
              </a:rPr>
              <a:t>You are assessing “end users.”</a:t>
            </a:r>
          </a:p>
          <a:p>
            <a:pPr lvl="1"/>
            <a:r>
              <a:rPr lang="en-US" sz="6400" b="1" dirty="0">
                <a:solidFill>
                  <a:schemeClr val="bg1"/>
                </a:solidFill>
              </a:rPr>
              <a:t>Can you use a sample or pilot group?</a:t>
            </a:r>
          </a:p>
          <a:p>
            <a:pPr marL="411480" lvl="1" indent="0">
              <a:buNone/>
            </a:pPr>
            <a:endParaRPr lang="en-US" sz="6400" b="1" dirty="0">
              <a:solidFill>
                <a:schemeClr val="bg1"/>
              </a:solidFill>
            </a:endParaRPr>
          </a:p>
          <a:p>
            <a:r>
              <a:rPr lang="en-US" sz="6400" b="1" dirty="0">
                <a:solidFill>
                  <a:schemeClr val="bg1"/>
                </a:solidFill>
              </a:rPr>
              <a:t>2. What is the best instrument for gathering your data?</a:t>
            </a:r>
          </a:p>
          <a:p>
            <a:pPr lvl="1"/>
            <a:r>
              <a:rPr lang="en-US" sz="6400" b="1" dirty="0">
                <a:solidFill>
                  <a:schemeClr val="bg1"/>
                </a:solidFill>
              </a:rPr>
              <a:t>Is it quantitative (numbers) or qualitative (stories) or mixed?</a:t>
            </a:r>
          </a:p>
          <a:p>
            <a:pPr lvl="1"/>
            <a:r>
              <a:rPr lang="en-US" sz="6400" b="1" dirty="0">
                <a:solidFill>
                  <a:schemeClr val="bg1"/>
                </a:solidFill>
              </a:rPr>
              <a:t>Is online or in person best for your data?</a:t>
            </a:r>
          </a:p>
          <a:p>
            <a:pPr lvl="1"/>
            <a:r>
              <a:rPr lang="en-US" sz="6400" b="1" dirty="0">
                <a:solidFill>
                  <a:schemeClr val="bg1"/>
                </a:solidFill>
              </a:rPr>
              <a:t>Are there existing campus data bases for what you need?</a:t>
            </a:r>
          </a:p>
          <a:p>
            <a:pPr lvl="2"/>
            <a:r>
              <a:rPr lang="en-US" sz="6400" b="1" dirty="0">
                <a:solidFill>
                  <a:schemeClr val="bg1"/>
                </a:solidFill>
              </a:rPr>
              <a:t>Institutional Research</a:t>
            </a:r>
          </a:p>
          <a:p>
            <a:pPr lvl="2"/>
            <a:r>
              <a:rPr lang="en-US" sz="6400" b="1" dirty="0">
                <a:solidFill>
                  <a:schemeClr val="bg1"/>
                </a:solidFill>
              </a:rPr>
              <a:t>Banner reports</a:t>
            </a:r>
          </a:p>
          <a:p>
            <a:pPr lvl="2"/>
            <a:r>
              <a:rPr lang="en-US" sz="6400" b="1" dirty="0">
                <a:solidFill>
                  <a:schemeClr val="bg1"/>
                </a:solidFill>
              </a:rPr>
              <a:t>Other Department assessments</a:t>
            </a:r>
          </a:p>
          <a:p>
            <a:pPr lvl="2"/>
            <a:r>
              <a:rPr lang="en-US" sz="6400" b="1" dirty="0">
                <a:solidFill>
                  <a:schemeClr val="bg1"/>
                </a:solidFill>
              </a:rPr>
              <a:t>National Benchmark Surveys (CCSSE, NSSE, College and University Counseling Directors Data Bank, etc.)</a:t>
            </a:r>
          </a:p>
          <a:p>
            <a:pPr lvl="2"/>
            <a:r>
              <a:rPr lang="en-US" sz="6400" b="1" dirty="0">
                <a:solidFill>
                  <a:schemeClr val="bg1"/>
                </a:solidFill>
              </a:rPr>
              <a:t>Accreditation Reports and other studies</a:t>
            </a:r>
          </a:p>
          <a:p>
            <a:pPr lvl="2"/>
            <a:endParaRPr lang="en-US" sz="6400" b="1" dirty="0">
              <a:solidFill>
                <a:schemeClr val="bg1"/>
              </a:solidFill>
            </a:endParaRPr>
          </a:p>
          <a:p>
            <a:r>
              <a:rPr lang="en-US" sz="6400" b="1" dirty="0">
                <a:solidFill>
                  <a:schemeClr val="bg1"/>
                </a:solidFill>
              </a:rPr>
              <a:t>3.  Who will collect the data?</a:t>
            </a:r>
          </a:p>
          <a:p>
            <a:pPr lvl="1"/>
            <a:r>
              <a:rPr lang="en-US" sz="6400" b="1" dirty="0">
                <a:solidFill>
                  <a:schemeClr val="bg1"/>
                </a:solidFill>
              </a:rPr>
              <a:t>Can you employ student workers or staff to assist?</a:t>
            </a:r>
          </a:p>
          <a:p>
            <a:pPr lvl="1"/>
            <a:endParaRPr lang="en-US" sz="6400" b="1" dirty="0">
              <a:solidFill>
                <a:schemeClr val="bg1"/>
              </a:solidFill>
            </a:endParaRPr>
          </a:p>
          <a:p>
            <a:r>
              <a:rPr lang="en-US" sz="6400" b="1" dirty="0">
                <a:solidFill>
                  <a:schemeClr val="bg1"/>
                </a:solidFill>
              </a:rPr>
              <a:t>4.  Who will analyze the data?  Who will report the data?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411480" lvl="1" indent="0">
              <a:buNone/>
            </a:pPr>
            <a:endParaRPr lang="en-US" dirty="0"/>
          </a:p>
          <a:p>
            <a:pPr marL="411480" lvl="1" indent="0">
              <a:buNone/>
            </a:pPr>
            <a:r>
              <a:rPr lang="en-US" dirty="0"/>
              <a:t>	</a:t>
            </a:r>
          </a:p>
        </p:txBody>
      </p:sp>
      <p:pic>
        <p:nvPicPr>
          <p:cNvPr id="4" name="Picture 3" descr="The idea that it’s impossible to &lt;strong&gt;measure&lt;/strong&gt; which career lets you make ..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0312" y="2058453"/>
            <a:ext cx="3770659" cy="2521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4542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Important Dates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0633" y="1957138"/>
            <a:ext cx="11710736" cy="4684294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Work session (optional):  Friday, Dec. 14 (by request)	               				           January 11 (by request)</a:t>
            </a:r>
          </a:p>
          <a:p>
            <a:pPr marL="0" indent="0">
              <a:buNone/>
            </a:pPr>
            <a:endParaRPr lang="en-US" sz="3200" b="1" dirty="0">
              <a:solidFill>
                <a:schemeClr val="bg1"/>
              </a:solidFill>
            </a:endParaRPr>
          </a:p>
          <a:p>
            <a:r>
              <a:rPr lang="en-US" sz="3200" b="1" dirty="0">
                <a:solidFill>
                  <a:schemeClr val="bg1"/>
                </a:solidFill>
              </a:rPr>
              <a:t>Homework due:              Monday, January 14th</a:t>
            </a:r>
          </a:p>
          <a:p>
            <a:pPr marL="0" indent="0">
              <a:buNone/>
            </a:pPr>
            <a:endParaRPr lang="en-US" sz="3200" b="1" dirty="0">
              <a:solidFill>
                <a:schemeClr val="bg1"/>
              </a:solidFill>
            </a:endParaRPr>
          </a:p>
          <a:p>
            <a:r>
              <a:rPr lang="en-US" sz="3200" b="1" dirty="0">
                <a:solidFill>
                  <a:schemeClr val="bg1"/>
                </a:solidFill>
              </a:rPr>
              <a:t>Next meeting  :             Friday, January 18</a:t>
            </a:r>
            <a:r>
              <a:rPr lang="en-US" sz="3200" b="1" baseline="30000" dirty="0">
                <a:solidFill>
                  <a:schemeClr val="bg1"/>
                </a:solidFill>
              </a:rPr>
              <a:t>th</a:t>
            </a:r>
            <a:r>
              <a:rPr lang="en-US" sz="3200" b="1" dirty="0">
                <a:solidFill>
                  <a:schemeClr val="bg1"/>
                </a:solidFill>
              </a:rPr>
              <a:t>  Finalize 						      outcomes and measurements</a:t>
            </a:r>
          </a:p>
          <a:p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96354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Accountability </a:t>
            </a:r>
          </a:p>
        </p:txBody>
      </p:sp>
      <p:sp>
        <p:nvSpPr>
          <p:cNvPr id="5" name="Pentagon 4"/>
          <p:cNvSpPr/>
          <p:nvPr/>
        </p:nvSpPr>
        <p:spPr>
          <a:xfrm>
            <a:off x="3480858" y="2305051"/>
            <a:ext cx="2865175" cy="227052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         </a:t>
            </a:r>
            <a:r>
              <a:rPr lang="en-US" b="1" dirty="0">
                <a:solidFill>
                  <a:schemeClr val="bg1"/>
                </a:solidFill>
              </a:rPr>
              <a:t>College         Mission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060177" y="808056"/>
            <a:ext cx="350996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Departments  </a:t>
            </a:r>
          </a:p>
          <a:p>
            <a:pPr marL="257175" indent="-257175">
              <a:buFont typeface="Arial" charset="0"/>
              <a:buChar char="•"/>
            </a:pPr>
            <a:r>
              <a:rPr lang="en-US" sz="2400" dirty="0"/>
              <a:t>Focus</a:t>
            </a:r>
          </a:p>
          <a:p>
            <a:endParaRPr lang="en-US" sz="2400" b="1" dirty="0"/>
          </a:p>
          <a:p>
            <a:r>
              <a:rPr lang="en-US" sz="2400" b="1" dirty="0"/>
              <a:t>Unit Leaders</a:t>
            </a:r>
          </a:p>
          <a:p>
            <a:pPr marL="257175" indent="-257175">
              <a:buFont typeface="Arial" charset="0"/>
              <a:buChar char="•"/>
            </a:pPr>
            <a:r>
              <a:rPr lang="en-US" sz="2400" dirty="0"/>
              <a:t>Assess progress</a:t>
            </a:r>
          </a:p>
          <a:p>
            <a:pPr marL="257175" indent="-257175">
              <a:buFont typeface="Arial" charset="0"/>
              <a:buChar char="•"/>
            </a:pPr>
            <a:r>
              <a:rPr lang="en-US" sz="2400" dirty="0"/>
              <a:t>Resource allocation</a:t>
            </a:r>
          </a:p>
          <a:p>
            <a:pPr marL="257175" indent="-257175">
              <a:buFont typeface="Arial" charset="0"/>
              <a:buChar char="•"/>
            </a:pPr>
            <a:r>
              <a:rPr lang="en-US" sz="2400" dirty="0"/>
              <a:t>Planning</a:t>
            </a:r>
          </a:p>
          <a:p>
            <a:endParaRPr lang="en-US" sz="2400" b="1" dirty="0"/>
          </a:p>
          <a:p>
            <a:r>
              <a:rPr lang="en-US" sz="2400" b="1" dirty="0"/>
              <a:t>President</a:t>
            </a:r>
          </a:p>
          <a:p>
            <a:endParaRPr lang="en-US" sz="2400" b="1" dirty="0"/>
          </a:p>
          <a:p>
            <a:r>
              <a:rPr lang="en-US" sz="2400" b="1" dirty="0"/>
              <a:t>Board</a:t>
            </a:r>
          </a:p>
          <a:p>
            <a:endParaRPr lang="en-US" sz="2400" b="1" dirty="0"/>
          </a:p>
          <a:p>
            <a:r>
              <a:rPr lang="en-US" sz="2400" b="1" dirty="0"/>
              <a:t>Community</a:t>
            </a:r>
          </a:p>
          <a:p>
            <a:endParaRPr lang="en-US" sz="2400" b="1" dirty="0"/>
          </a:p>
          <a:p>
            <a:r>
              <a:rPr lang="en-US" sz="2400" b="1" dirty="0"/>
              <a:t>Accreditors</a:t>
            </a:r>
          </a:p>
        </p:txBody>
      </p:sp>
      <p:sp>
        <p:nvSpPr>
          <p:cNvPr id="18" name="Pentagon 17"/>
          <p:cNvSpPr/>
          <p:nvPr/>
        </p:nvSpPr>
        <p:spPr>
          <a:xfrm>
            <a:off x="2032002" y="2478914"/>
            <a:ext cx="2303859" cy="1413605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b="1" dirty="0">
                <a:solidFill>
                  <a:schemeClr val="bg1"/>
                </a:solidFill>
              </a:rPr>
              <a:t>Department Mission</a:t>
            </a:r>
          </a:p>
        </p:txBody>
      </p:sp>
    </p:spTree>
    <p:extLst>
      <p:ext uri="{BB962C8B-B14F-4D97-AF65-F5344CB8AC3E}">
        <p14:creationId xmlns:p14="http://schemas.microsoft.com/office/powerpoint/2010/main" val="991877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86799-1BEA-4B47-A87B-7F87D7D4F9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Need help?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667A22-4258-7B48-9361-B066B09286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200" b="1" dirty="0">
                <a:solidFill>
                  <a:schemeClr val="bg1"/>
                </a:solidFill>
              </a:rPr>
              <a:t>Need Help?</a:t>
            </a:r>
          </a:p>
          <a:p>
            <a:r>
              <a:rPr lang="en-US" sz="3200" b="1" dirty="0">
                <a:solidFill>
                  <a:schemeClr val="bg1"/>
                </a:solidFill>
              </a:rPr>
              <a:t>Call or email me.  I’m happy to meet with you!</a:t>
            </a:r>
          </a:p>
          <a:p>
            <a:r>
              <a:rPr lang="en-US" sz="3200" b="1" dirty="0">
                <a:solidFill>
                  <a:schemeClr val="bg1"/>
                </a:solidFill>
              </a:rPr>
              <a:t>Examples on Blackboard.  </a:t>
            </a:r>
          </a:p>
          <a:p>
            <a:r>
              <a:rPr lang="en-US" sz="3200" b="1" dirty="0">
                <a:solidFill>
                  <a:schemeClr val="bg1"/>
                </a:solidFill>
              </a:rPr>
              <a:t>We are almost done</a:t>
            </a:r>
            <a:r>
              <a:rPr lang="en-US" b="1" dirty="0">
                <a:solidFill>
                  <a:schemeClr val="bg1"/>
                </a:solidFill>
              </a:rPr>
              <a:t>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01775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800" dirty="0"/>
              <a:t>Mission Statement  </a:t>
            </a:r>
            <a:br>
              <a:rPr lang="en-US" sz="4800" dirty="0"/>
            </a:br>
            <a:r>
              <a:rPr lang="en-US" sz="4800" dirty="0"/>
              <a:t>          </a:t>
            </a:r>
            <a:r>
              <a:rPr lang="en-US" sz="4000" dirty="0"/>
              <a:t>What purpose does it  serve?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2899" y="2271713"/>
            <a:ext cx="4816475" cy="3945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1679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931333" y="0"/>
          <a:ext cx="10430934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163112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7809899"/>
              </p:ext>
            </p:extLst>
          </p:nvPr>
        </p:nvGraphicFramePr>
        <p:xfrm>
          <a:off x="78244" y="0"/>
          <a:ext cx="10972800" cy="67791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340155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u="sng" dirty="0"/>
              <a:t>Next Steps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1196140"/>
              </p:ext>
            </p:extLst>
          </p:nvPr>
        </p:nvGraphicFramePr>
        <p:xfrm>
          <a:off x="118439" y="189782"/>
          <a:ext cx="10244666" cy="68841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5"/>
          <p:cNvSpPr/>
          <p:nvPr/>
        </p:nvSpPr>
        <p:spPr>
          <a:xfrm>
            <a:off x="9593797" y="2518264"/>
            <a:ext cx="275800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OUT</a:t>
            </a:r>
          </a:p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COMES</a:t>
            </a:r>
          </a:p>
        </p:txBody>
      </p:sp>
    </p:spTree>
    <p:extLst>
      <p:ext uri="{BB962C8B-B14F-4D97-AF65-F5344CB8AC3E}">
        <p14:creationId xmlns:p14="http://schemas.microsoft.com/office/powerpoint/2010/main" val="5777470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47685102"/>
              </p:ext>
            </p:extLst>
          </p:nvPr>
        </p:nvGraphicFramePr>
        <p:xfrm>
          <a:off x="78244" y="0"/>
          <a:ext cx="10972800" cy="67791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669668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8352" y="2286000"/>
            <a:ext cx="7772400" cy="1314450"/>
          </a:xfrm>
        </p:spPr>
        <p:txBody>
          <a:bodyPr>
            <a:normAutofit fontScale="90000"/>
          </a:bodyPr>
          <a:lstStyle/>
          <a:p>
            <a:br>
              <a:rPr lang="en-US" b="1" dirty="0"/>
            </a:br>
            <a:r>
              <a:rPr lang="en-US" sz="4000" b="1" dirty="0"/>
              <a:t>Administrative Department Review</a:t>
            </a:r>
            <a:br>
              <a:rPr lang="en-US" b="1" dirty="0"/>
            </a:b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2398144" y="2793946"/>
            <a:ext cx="10288438" cy="1655762"/>
          </a:xfrm>
        </p:spPr>
        <p:txBody>
          <a:bodyPr>
            <a:noAutofit/>
          </a:bodyPr>
          <a:lstStyle/>
          <a:p>
            <a:r>
              <a:rPr lang="en-US" sz="6000" b="1" dirty="0" err="1">
                <a:solidFill>
                  <a:schemeClr val="tx1"/>
                </a:solidFill>
              </a:rPr>
              <a:t>Goals</a:t>
            </a:r>
            <a:r>
              <a:rPr lang="en-US" sz="6000" b="1" dirty="0" err="1">
                <a:solidFill>
                  <a:schemeClr val="tx1"/>
                </a:solidFill>
                <a:sym typeface="Wingdings"/>
              </a:rPr>
              <a:t></a:t>
            </a:r>
            <a:r>
              <a:rPr lang="en-US" sz="6000" b="1" dirty="0" err="1">
                <a:solidFill>
                  <a:schemeClr val="tx1"/>
                </a:solidFill>
              </a:rPr>
              <a:t>OUTCOMES</a:t>
            </a:r>
            <a:endParaRPr lang="en-US" sz="6000" b="1" dirty="0">
              <a:solidFill>
                <a:schemeClr val="tx1"/>
              </a:solidFill>
            </a:endParaRPr>
          </a:p>
        </p:txBody>
      </p:sp>
      <p:pic>
        <p:nvPicPr>
          <p:cNvPr id="4" name="Picture 3" descr="COCC_Primary_Med_RGB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3230" y="2838696"/>
            <a:ext cx="3048000" cy="1095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Think Body Electric: If You're Such a Good Yoga Teacher, Why are You ..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8068" y="4248156"/>
            <a:ext cx="3464910" cy="2598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6640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839788" y="525224"/>
            <a:ext cx="5157787" cy="823912"/>
          </a:xfrm>
        </p:spPr>
        <p:txBody>
          <a:bodyPr>
            <a:normAutofit/>
          </a:bodyPr>
          <a:lstStyle/>
          <a:p>
            <a:r>
              <a:rPr lang="en-US" sz="3600" dirty="0"/>
              <a:t>GOAL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Output, or what your department provides. Broad. Not measurable.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6172200" y="525224"/>
            <a:ext cx="5183188" cy="823912"/>
          </a:xfrm>
        </p:spPr>
        <p:txBody>
          <a:bodyPr>
            <a:normAutofit/>
          </a:bodyPr>
          <a:lstStyle/>
          <a:p>
            <a:r>
              <a:rPr lang="en-US" sz="3600" dirty="0"/>
              <a:t>OUTCOME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What you are intending to happen; results of your work. Focused on a target. Measurable.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35372" y="5397578"/>
            <a:ext cx="90736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Activity:  Is it a Goal or Outcome?  </a:t>
            </a:r>
          </a:p>
          <a:p>
            <a:r>
              <a:rPr lang="en-US" sz="3200" dirty="0"/>
              <a:t>			Work in groups of two or three.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9499" y="604978"/>
            <a:ext cx="2829464" cy="202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239193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6A9C41"/>
      </a:dk2>
      <a:lt2>
        <a:srgbClr val="E7E6E6"/>
      </a:lt2>
      <a:accent1>
        <a:srgbClr val="A7D535"/>
      </a:accent1>
      <a:accent2>
        <a:srgbClr val="EACA4F"/>
      </a:accent2>
      <a:accent3>
        <a:srgbClr val="FD9850"/>
      </a:accent3>
      <a:accent4>
        <a:srgbClr val="F46442"/>
      </a:accent4>
      <a:accent5>
        <a:srgbClr val="54D289"/>
      </a:accent5>
      <a:accent6>
        <a:srgbClr val="6AD8CB"/>
      </a:accent6>
      <a:hlink>
        <a:srgbClr val="CAFB50"/>
      </a:hlink>
      <a:folHlink>
        <a:srgbClr val="DEFF8B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3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06000"/>
                <a:satMod val="120000"/>
                <a:lumMod val="7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B587E4A9-1405-4B4F-8BC3-512EE08D2EB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Berlin</Template>
  <TotalTime>113</TotalTime>
  <Words>972</Words>
  <Application>Microsoft Macintosh PowerPoint</Application>
  <PresentationFormat>Widescreen</PresentationFormat>
  <Paragraphs>209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Trebuchet MS</vt:lpstr>
      <vt:lpstr>Berlin</vt:lpstr>
      <vt:lpstr>ADMINISTRATIVE UNIT REVIEW</vt:lpstr>
      <vt:lpstr>Accountability </vt:lpstr>
      <vt:lpstr>Mission Statement             What purpose does it  serve?</vt:lpstr>
      <vt:lpstr>PowerPoint Presentation</vt:lpstr>
      <vt:lpstr>PowerPoint Presentation</vt:lpstr>
      <vt:lpstr>Next Steps</vt:lpstr>
      <vt:lpstr>PowerPoint Presentation</vt:lpstr>
      <vt:lpstr> Administrative Department Review  </vt:lpstr>
      <vt:lpstr>PowerPoint Presentation</vt:lpstr>
      <vt:lpstr>Outcomes Statement Format</vt:lpstr>
      <vt:lpstr>PowerPoint Presentation</vt:lpstr>
      <vt:lpstr>Activity:  Change Goals to Outcomes</vt:lpstr>
      <vt:lpstr>PowerPoint Presentation</vt:lpstr>
      <vt:lpstr>PowerPoint Presentation</vt:lpstr>
      <vt:lpstr>Adding In Measurement of success:</vt:lpstr>
      <vt:lpstr>Homework</vt:lpstr>
      <vt:lpstr>PowerPoint Presentation</vt:lpstr>
      <vt:lpstr>How will you measure your outcomes?</vt:lpstr>
      <vt:lpstr>Important Dates</vt:lpstr>
      <vt:lpstr>Need help?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ADMINISTRATIVE UNIT REVIEW</dc:title>
  <dc:creator>Julie Hood Gonsalves</dc:creator>
  <cp:lastModifiedBy>Microsoft Office User</cp:lastModifiedBy>
  <cp:revision>10</cp:revision>
  <dcterms:created xsi:type="dcterms:W3CDTF">2018-02-12T21:00:02Z</dcterms:created>
  <dcterms:modified xsi:type="dcterms:W3CDTF">2018-11-28T20:19:07Z</dcterms:modified>
</cp:coreProperties>
</file>