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81" r:id="rId1"/>
  </p:sldMasterIdLst>
  <p:notesMasterIdLst>
    <p:notesMasterId r:id="rId16"/>
  </p:notesMasterIdLst>
  <p:sldIdLst>
    <p:sldId id="278" r:id="rId2"/>
    <p:sldId id="280" r:id="rId3"/>
    <p:sldId id="256" r:id="rId4"/>
    <p:sldId id="257" r:id="rId5"/>
    <p:sldId id="263" r:id="rId6"/>
    <p:sldId id="267" r:id="rId7"/>
    <p:sldId id="269" r:id="rId8"/>
    <p:sldId id="264" r:id="rId9"/>
    <p:sldId id="265" r:id="rId10"/>
    <p:sldId id="270" r:id="rId11"/>
    <p:sldId id="275" r:id="rId12"/>
    <p:sldId id="272" r:id="rId13"/>
    <p:sldId id="27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292"/>
  </p:normalViewPr>
  <p:slideViewPr>
    <p:cSldViewPr snapToGrid="0" snapToObjects="1">
      <p:cViewPr varScale="1">
        <p:scale>
          <a:sx n="75" d="100"/>
          <a:sy n="75" d="100"/>
        </p:scale>
        <p:origin x="14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B1F8EF-562D-F746-A67B-98E230309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F6CF35-B813-5C41-A3AD-5BA3C71B8395}">
      <dgm:prSet phldrT="[Text]" phldr="1"/>
      <dgm:spPr/>
      <dgm:t>
        <a:bodyPr/>
        <a:lstStyle/>
        <a:p>
          <a:endParaRPr lang="en-US" dirty="0"/>
        </a:p>
      </dgm:t>
    </dgm:pt>
    <dgm:pt modelId="{F6D351D2-03F2-FB46-A1FD-EB109615BC79}" type="parTrans" cxnId="{78916CDA-8954-2C4A-AC7E-ACC79164438D}">
      <dgm:prSet/>
      <dgm:spPr/>
      <dgm:t>
        <a:bodyPr/>
        <a:lstStyle/>
        <a:p>
          <a:endParaRPr lang="en-US"/>
        </a:p>
      </dgm:t>
    </dgm:pt>
    <dgm:pt modelId="{4C298C93-5582-124A-972F-C0C5FCA16816}" type="sibTrans" cxnId="{78916CDA-8954-2C4A-AC7E-ACC79164438D}">
      <dgm:prSet/>
      <dgm:spPr/>
      <dgm:t>
        <a:bodyPr/>
        <a:lstStyle/>
        <a:p>
          <a:endParaRPr lang="en-US"/>
        </a:p>
      </dgm:t>
    </dgm:pt>
    <dgm:pt modelId="{CCDAE17B-33A3-E74E-852C-2BD1D23F0EAB}">
      <dgm:prSet phldrT="[Text]"/>
      <dgm:spPr/>
      <dgm:t>
        <a:bodyPr/>
        <a:lstStyle/>
        <a:p>
          <a:r>
            <a:rPr lang="en-US" dirty="0"/>
            <a:t>Communicates your Department’s unique reason for being.</a:t>
          </a:r>
        </a:p>
      </dgm:t>
    </dgm:pt>
    <dgm:pt modelId="{2542D996-1056-064D-BB9D-A6FA578B4CF9}" type="parTrans" cxnId="{8A7C92F5-2348-2443-A09E-A5ED5D426A9E}">
      <dgm:prSet/>
      <dgm:spPr/>
      <dgm:t>
        <a:bodyPr/>
        <a:lstStyle/>
        <a:p>
          <a:endParaRPr lang="en-US"/>
        </a:p>
      </dgm:t>
    </dgm:pt>
    <dgm:pt modelId="{560B8FB2-80E1-344D-8D69-2E9658D4E96B}" type="sibTrans" cxnId="{8A7C92F5-2348-2443-A09E-A5ED5D426A9E}">
      <dgm:prSet/>
      <dgm:spPr/>
      <dgm:t>
        <a:bodyPr/>
        <a:lstStyle/>
        <a:p>
          <a:endParaRPr lang="en-US"/>
        </a:p>
      </dgm:t>
    </dgm:pt>
    <dgm:pt modelId="{9175148A-4A73-6145-AA85-2BC8A56C1B0C}" type="pres">
      <dgm:prSet presAssocID="{2AB1F8EF-562D-F746-A67B-98E230309BF6}" presName="linearFlow" presStyleCnt="0">
        <dgm:presLayoutVars>
          <dgm:dir/>
          <dgm:animLvl val="lvl"/>
          <dgm:resizeHandles val="exact"/>
        </dgm:presLayoutVars>
      </dgm:prSet>
      <dgm:spPr/>
    </dgm:pt>
    <dgm:pt modelId="{E593CC0B-5ADB-9A4A-AB85-BD2A778EC16C}" type="pres">
      <dgm:prSet presAssocID="{B8F6CF35-B813-5C41-A3AD-5BA3C71B8395}" presName="composite" presStyleCnt="0"/>
      <dgm:spPr/>
    </dgm:pt>
    <dgm:pt modelId="{8BE5432B-2451-4F46-A6F9-9E40D5A49E86}" type="pres">
      <dgm:prSet presAssocID="{B8F6CF35-B813-5C41-A3AD-5BA3C71B8395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B80D1626-FB87-C54F-8B01-8985E79560C7}" type="pres">
      <dgm:prSet presAssocID="{B8F6CF35-B813-5C41-A3AD-5BA3C71B8395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F8CB3410-1EC0-2145-9A3D-1F3A50C99A67}" type="presOf" srcId="{2AB1F8EF-562D-F746-A67B-98E230309BF6}" destId="{9175148A-4A73-6145-AA85-2BC8A56C1B0C}" srcOrd="0" destOrd="0" presId="urn:microsoft.com/office/officeart/2005/8/layout/chevron2"/>
    <dgm:cxn modelId="{61504589-903D-2149-AAC0-969C5C3CB03A}" type="presOf" srcId="{B8F6CF35-B813-5C41-A3AD-5BA3C71B8395}" destId="{8BE5432B-2451-4F46-A6F9-9E40D5A49E86}" srcOrd="0" destOrd="0" presId="urn:microsoft.com/office/officeart/2005/8/layout/chevron2"/>
    <dgm:cxn modelId="{96FBA4B7-2F63-2243-9135-60194E5407A2}" type="presOf" srcId="{CCDAE17B-33A3-E74E-852C-2BD1D23F0EAB}" destId="{B80D1626-FB87-C54F-8B01-8985E79560C7}" srcOrd="0" destOrd="0" presId="urn:microsoft.com/office/officeart/2005/8/layout/chevron2"/>
    <dgm:cxn modelId="{78916CDA-8954-2C4A-AC7E-ACC79164438D}" srcId="{2AB1F8EF-562D-F746-A67B-98E230309BF6}" destId="{B8F6CF35-B813-5C41-A3AD-5BA3C71B8395}" srcOrd="0" destOrd="0" parTransId="{F6D351D2-03F2-FB46-A1FD-EB109615BC79}" sibTransId="{4C298C93-5582-124A-972F-C0C5FCA16816}"/>
    <dgm:cxn modelId="{8A7C92F5-2348-2443-A09E-A5ED5D426A9E}" srcId="{B8F6CF35-B813-5C41-A3AD-5BA3C71B8395}" destId="{CCDAE17B-33A3-E74E-852C-2BD1D23F0EAB}" srcOrd="0" destOrd="0" parTransId="{2542D996-1056-064D-BB9D-A6FA578B4CF9}" sibTransId="{560B8FB2-80E1-344D-8D69-2E9658D4E96B}"/>
    <dgm:cxn modelId="{EC8226CD-E21C-484B-9F6F-84F7E84CDC69}" type="presParOf" srcId="{9175148A-4A73-6145-AA85-2BC8A56C1B0C}" destId="{E593CC0B-5ADB-9A4A-AB85-BD2A778EC16C}" srcOrd="0" destOrd="0" presId="urn:microsoft.com/office/officeart/2005/8/layout/chevron2"/>
    <dgm:cxn modelId="{FACB47AA-5007-A747-BAAF-26851F9BE6D8}" type="presParOf" srcId="{E593CC0B-5ADB-9A4A-AB85-BD2A778EC16C}" destId="{8BE5432B-2451-4F46-A6F9-9E40D5A49E86}" srcOrd="0" destOrd="0" presId="urn:microsoft.com/office/officeart/2005/8/layout/chevron2"/>
    <dgm:cxn modelId="{C6028ACC-09E0-554A-9352-16967FD14B6B}" type="presParOf" srcId="{E593CC0B-5ADB-9A4A-AB85-BD2A778EC16C}" destId="{B80D1626-FB87-C54F-8B01-8985E79560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B1F8EF-562D-F746-A67B-98E230309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F6CF35-B813-5C41-A3AD-5BA3C71B8395}">
      <dgm:prSet phldrT="[Text]" phldr="1"/>
      <dgm:spPr/>
      <dgm:t>
        <a:bodyPr/>
        <a:lstStyle/>
        <a:p>
          <a:endParaRPr lang="en-US" dirty="0"/>
        </a:p>
      </dgm:t>
    </dgm:pt>
    <dgm:pt modelId="{F6D351D2-03F2-FB46-A1FD-EB109615BC79}" type="parTrans" cxnId="{78916CDA-8954-2C4A-AC7E-ACC79164438D}">
      <dgm:prSet/>
      <dgm:spPr/>
      <dgm:t>
        <a:bodyPr/>
        <a:lstStyle/>
        <a:p>
          <a:endParaRPr lang="en-US"/>
        </a:p>
      </dgm:t>
    </dgm:pt>
    <dgm:pt modelId="{4C298C93-5582-124A-972F-C0C5FCA16816}" type="sibTrans" cxnId="{78916CDA-8954-2C4A-AC7E-ACC79164438D}">
      <dgm:prSet/>
      <dgm:spPr/>
      <dgm:t>
        <a:bodyPr/>
        <a:lstStyle/>
        <a:p>
          <a:endParaRPr lang="en-US"/>
        </a:p>
      </dgm:t>
    </dgm:pt>
    <dgm:pt modelId="{CCDAE17B-33A3-E74E-852C-2BD1D23F0EAB}">
      <dgm:prSet phldrT="[Text]"/>
      <dgm:spPr/>
      <dgm:t>
        <a:bodyPr/>
        <a:lstStyle/>
        <a:p>
          <a:r>
            <a:rPr lang="en-US" dirty="0"/>
            <a:t>Communicates your Department’s unique reason for being.</a:t>
          </a:r>
        </a:p>
      </dgm:t>
    </dgm:pt>
    <dgm:pt modelId="{2542D996-1056-064D-BB9D-A6FA578B4CF9}" type="parTrans" cxnId="{8A7C92F5-2348-2443-A09E-A5ED5D426A9E}">
      <dgm:prSet/>
      <dgm:spPr/>
      <dgm:t>
        <a:bodyPr/>
        <a:lstStyle/>
        <a:p>
          <a:endParaRPr lang="en-US"/>
        </a:p>
      </dgm:t>
    </dgm:pt>
    <dgm:pt modelId="{560B8FB2-80E1-344D-8D69-2E9658D4E96B}" type="sibTrans" cxnId="{8A7C92F5-2348-2443-A09E-A5ED5D426A9E}">
      <dgm:prSet/>
      <dgm:spPr/>
      <dgm:t>
        <a:bodyPr/>
        <a:lstStyle/>
        <a:p>
          <a:endParaRPr lang="en-US"/>
        </a:p>
      </dgm:t>
    </dgm:pt>
    <dgm:pt modelId="{DD33939F-9D34-4142-9126-EEB86E40E714}">
      <dgm:prSet phldrT="[Text]" phldr="1"/>
      <dgm:spPr/>
      <dgm:t>
        <a:bodyPr/>
        <a:lstStyle/>
        <a:p>
          <a:endParaRPr lang="en-US" dirty="0"/>
        </a:p>
      </dgm:t>
    </dgm:pt>
    <dgm:pt modelId="{CB4A9475-0D1A-BA46-AFC3-B0020190C39E}" type="parTrans" cxnId="{74D6DAB7-7B43-5E4D-AE98-DFCBC42A6CA6}">
      <dgm:prSet/>
      <dgm:spPr/>
      <dgm:t>
        <a:bodyPr/>
        <a:lstStyle/>
        <a:p>
          <a:endParaRPr lang="en-US"/>
        </a:p>
      </dgm:t>
    </dgm:pt>
    <dgm:pt modelId="{1E94189D-86EE-4546-A8DE-CA553D2815C7}" type="sibTrans" cxnId="{74D6DAB7-7B43-5E4D-AE98-DFCBC42A6CA6}">
      <dgm:prSet/>
      <dgm:spPr/>
      <dgm:t>
        <a:bodyPr/>
        <a:lstStyle/>
        <a:p>
          <a:endParaRPr lang="en-US"/>
        </a:p>
      </dgm:t>
    </dgm:pt>
    <dgm:pt modelId="{59C5313B-E5BF-AF4C-AFBD-C3E19B293D09}">
      <dgm:prSet phldrT="[Text]"/>
      <dgm:spPr/>
      <dgm:t>
        <a:bodyPr/>
        <a:lstStyle/>
        <a:p>
          <a:r>
            <a:rPr lang="en-US" dirty="0"/>
            <a:t>Focuses your Department’s direction.</a:t>
          </a:r>
        </a:p>
      </dgm:t>
    </dgm:pt>
    <dgm:pt modelId="{7E9A6464-0FB3-F34B-9CE2-F683083BB004}" type="parTrans" cxnId="{D9C6D67D-D894-2E46-A45C-EE18E66EBFA1}">
      <dgm:prSet/>
      <dgm:spPr/>
      <dgm:t>
        <a:bodyPr/>
        <a:lstStyle/>
        <a:p>
          <a:endParaRPr lang="en-US"/>
        </a:p>
      </dgm:t>
    </dgm:pt>
    <dgm:pt modelId="{DE0E901C-D5F8-0F4D-A92A-1089B56FB06C}" type="sibTrans" cxnId="{D9C6D67D-D894-2E46-A45C-EE18E66EBFA1}">
      <dgm:prSet/>
      <dgm:spPr/>
      <dgm:t>
        <a:bodyPr/>
        <a:lstStyle/>
        <a:p>
          <a:endParaRPr lang="en-US"/>
        </a:p>
      </dgm:t>
    </dgm:pt>
    <dgm:pt modelId="{9175148A-4A73-6145-AA85-2BC8A56C1B0C}" type="pres">
      <dgm:prSet presAssocID="{2AB1F8EF-562D-F746-A67B-98E230309BF6}" presName="linearFlow" presStyleCnt="0">
        <dgm:presLayoutVars>
          <dgm:dir/>
          <dgm:animLvl val="lvl"/>
          <dgm:resizeHandles val="exact"/>
        </dgm:presLayoutVars>
      </dgm:prSet>
      <dgm:spPr/>
    </dgm:pt>
    <dgm:pt modelId="{E593CC0B-5ADB-9A4A-AB85-BD2A778EC16C}" type="pres">
      <dgm:prSet presAssocID="{B8F6CF35-B813-5C41-A3AD-5BA3C71B8395}" presName="composite" presStyleCnt="0"/>
      <dgm:spPr/>
    </dgm:pt>
    <dgm:pt modelId="{8BE5432B-2451-4F46-A6F9-9E40D5A49E86}" type="pres">
      <dgm:prSet presAssocID="{B8F6CF35-B813-5C41-A3AD-5BA3C71B839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B80D1626-FB87-C54F-8B01-8985E79560C7}" type="pres">
      <dgm:prSet presAssocID="{B8F6CF35-B813-5C41-A3AD-5BA3C71B8395}" presName="descendantText" presStyleLbl="alignAcc1" presStyleIdx="0" presStyleCnt="2" custLinFactNeighborX="-552" custLinFactNeighborY="4607">
        <dgm:presLayoutVars>
          <dgm:bulletEnabled val="1"/>
        </dgm:presLayoutVars>
      </dgm:prSet>
      <dgm:spPr/>
    </dgm:pt>
    <dgm:pt modelId="{F4334FCA-C33A-A04E-89D3-268420DFACB2}" type="pres">
      <dgm:prSet presAssocID="{4C298C93-5582-124A-972F-C0C5FCA16816}" presName="sp" presStyleCnt="0"/>
      <dgm:spPr/>
    </dgm:pt>
    <dgm:pt modelId="{37B32162-BC1E-834D-B1E9-7B99ECFEE3F1}" type="pres">
      <dgm:prSet presAssocID="{DD33939F-9D34-4142-9126-EEB86E40E714}" presName="composite" presStyleCnt="0"/>
      <dgm:spPr/>
    </dgm:pt>
    <dgm:pt modelId="{472E5CBB-BE01-3F4B-93DF-88237349BF26}" type="pres">
      <dgm:prSet presAssocID="{DD33939F-9D34-4142-9126-EEB86E40E714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9EBB14AB-F74B-4747-ADC2-6EB147C6AABC}" type="pres">
      <dgm:prSet presAssocID="{DD33939F-9D34-4142-9126-EEB86E40E714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213E3A38-9143-3A4A-9062-692B41E419A7}" type="presOf" srcId="{B8F6CF35-B813-5C41-A3AD-5BA3C71B8395}" destId="{8BE5432B-2451-4F46-A6F9-9E40D5A49E86}" srcOrd="0" destOrd="0" presId="urn:microsoft.com/office/officeart/2005/8/layout/chevron2"/>
    <dgm:cxn modelId="{C1F11854-7C81-2042-B8EA-1277CD556C84}" type="presOf" srcId="{2AB1F8EF-562D-F746-A67B-98E230309BF6}" destId="{9175148A-4A73-6145-AA85-2BC8A56C1B0C}" srcOrd="0" destOrd="0" presId="urn:microsoft.com/office/officeart/2005/8/layout/chevron2"/>
    <dgm:cxn modelId="{EC305B5B-EFB8-3A48-8DCE-FC2DF5CD7600}" type="presOf" srcId="{DD33939F-9D34-4142-9126-EEB86E40E714}" destId="{472E5CBB-BE01-3F4B-93DF-88237349BF26}" srcOrd="0" destOrd="0" presId="urn:microsoft.com/office/officeart/2005/8/layout/chevron2"/>
    <dgm:cxn modelId="{D9C6D67D-D894-2E46-A45C-EE18E66EBFA1}" srcId="{DD33939F-9D34-4142-9126-EEB86E40E714}" destId="{59C5313B-E5BF-AF4C-AFBD-C3E19B293D09}" srcOrd="0" destOrd="0" parTransId="{7E9A6464-0FB3-F34B-9CE2-F683083BB004}" sibTransId="{DE0E901C-D5F8-0F4D-A92A-1089B56FB06C}"/>
    <dgm:cxn modelId="{74D6DAB7-7B43-5E4D-AE98-DFCBC42A6CA6}" srcId="{2AB1F8EF-562D-F746-A67B-98E230309BF6}" destId="{DD33939F-9D34-4142-9126-EEB86E40E714}" srcOrd="1" destOrd="0" parTransId="{CB4A9475-0D1A-BA46-AFC3-B0020190C39E}" sibTransId="{1E94189D-86EE-4546-A8DE-CA553D2815C7}"/>
    <dgm:cxn modelId="{78916CDA-8954-2C4A-AC7E-ACC79164438D}" srcId="{2AB1F8EF-562D-F746-A67B-98E230309BF6}" destId="{B8F6CF35-B813-5C41-A3AD-5BA3C71B8395}" srcOrd="0" destOrd="0" parTransId="{F6D351D2-03F2-FB46-A1FD-EB109615BC79}" sibTransId="{4C298C93-5582-124A-972F-C0C5FCA16816}"/>
    <dgm:cxn modelId="{E0F0A6F1-8740-7742-80A3-5B6E2D593524}" type="presOf" srcId="{59C5313B-E5BF-AF4C-AFBD-C3E19B293D09}" destId="{9EBB14AB-F74B-4747-ADC2-6EB147C6AABC}" srcOrd="0" destOrd="0" presId="urn:microsoft.com/office/officeart/2005/8/layout/chevron2"/>
    <dgm:cxn modelId="{680564F3-35A8-8D48-8232-5544FD634E36}" type="presOf" srcId="{CCDAE17B-33A3-E74E-852C-2BD1D23F0EAB}" destId="{B80D1626-FB87-C54F-8B01-8985E79560C7}" srcOrd="0" destOrd="0" presId="urn:microsoft.com/office/officeart/2005/8/layout/chevron2"/>
    <dgm:cxn modelId="{8A7C92F5-2348-2443-A09E-A5ED5D426A9E}" srcId="{B8F6CF35-B813-5C41-A3AD-5BA3C71B8395}" destId="{CCDAE17B-33A3-E74E-852C-2BD1D23F0EAB}" srcOrd="0" destOrd="0" parTransId="{2542D996-1056-064D-BB9D-A6FA578B4CF9}" sibTransId="{560B8FB2-80E1-344D-8D69-2E9658D4E96B}"/>
    <dgm:cxn modelId="{26EE5ED4-1F62-0B49-AA97-13CCD061D00C}" type="presParOf" srcId="{9175148A-4A73-6145-AA85-2BC8A56C1B0C}" destId="{E593CC0B-5ADB-9A4A-AB85-BD2A778EC16C}" srcOrd="0" destOrd="0" presId="urn:microsoft.com/office/officeart/2005/8/layout/chevron2"/>
    <dgm:cxn modelId="{CB21CC47-2944-7B4D-B76F-1AAA00025101}" type="presParOf" srcId="{E593CC0B-5ADB-9A4A-AB85-BD2A778EC16C}" destId="{8BE5432B-2451-4F46-A6F9-9E40D5A49E86}" srcOrd="0" destOrd="0" presId="urn:microsoft.com/office/officeart/2005/8/layout/chevron2"/>
    <dgm:cxn modelId="{D217C3B0-58D0-D945-8559-E0A4F2E545FE}" type="presParOf" srcId="{E593CC0B-5ADB-9A4A-AB85-BD2A778EC16C}" destId="{B80D1626-FB87-C54F-8B01-8985E79560C7}" srcOrd="1" destOrd="0" presId="urn:microsoft.com/office/officeart/2005/8/layout/chevron2"/>
    <dgm:cxn modelId="{EE3EFFB3-24F3-3146-881D-B0D1980D4F89}" type="presParOf" srcId="{9175148A-4A73-6145-AA85-2BC8A56C1B0C}" destId="{F4334FCA-C33A-A04E-89D3-268420DFACB2}" srcOrd="1" destOrd="0" presId="urn:microsoft.com/office/officeart/2005/8/layout/chevron2"/>
    <dgm:cxn modelId="{21376DCF-7519-DA43-9F5D-CB4579B8EB3E}" type="presParOf" srcId="{9175148A-4A73-6145-AA85-2BC8A56C1B0C}" destId="{37B32162-BC1E-834D-B1E9-7B99ECFEE3F1}" srcOrd="2" destOrd="0" presId="urn:microsoft.com/office/officeart/2005/8/layout/chevron2"/>
    <dgm:cxn modelId="{60AD6DF2-BCA8-4A47-8449-03AA39EC81F6}" type="presParOf" srcId="{37B32162-BC1E-834D-B1E9-7B99ECFEE3F1}" destId="{472E5CBB-BE01-3F4B-93DF-88237349BF26}" srcOrd="0" destOrd="0" presId="urn:microsoft.com/office/officeart/2005/8/layout/chevron2"/>
    <dgm:cxn modelId="{E2F785AE-CE2E-4E48-B8E3-CB156A77C094}" type="presParOf" srcId="{37B32162-BC1E-834D-B1E9-7B99ECFEE3F1}" destId="{9EBB14AB-F74B-4747-ADC2-6EB147C6AAB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B1F8EF-562D-F746-A67B-98E230309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F6CF35-B813-5C41-A3AD-5BA3C71B8395}">
      <dgm:prSet phldrT="[Text]" phldr="1"/>
      <dgm:spPr/>
      <dgm:t>
        <a:bodyPr/>
        <a:lstStyle/>
        <a:p>
          <a:endParaRPr lang="en-US" dirty="0"/>
        </a:p>
      </dgm:t>
    </dgm:pt>
    <dgm:pt modelId="{F6D351D2-03F2-FB46-A1FD-EB109615BC79}" type="parTrans" cxnId="{78916CDA-8954-2C4A-AC7E-ACC79164438D}">
      <dgm:prSet/>
      <dgm:spPr/>
      <dgm:t>
        <a:bodyPr/>
        <a:lstStyle/>
        <a:p>
          <a:endParaRPr lang="en-US"/>
        </a:p>
      </dgm:t>
    </dgm:pt>
    <dgm:pt modelId="{4C298C93-5582-124A-972F-C0C5FCA16816}" type="sibTrans" cxnId="{78916CDA-8954-2C4A-AC7E-ACC79164438D}">
      <dgm:prSet/>
      <dgm:spPr/>
      <dgm:t>
        <a:bodyPr/>
        <a:lstStyle/>
        <a:p>
          <a:endParaRPr lang="en-US"/>
        </a:p>
      </dgm:t>
    </dgm:pt>
    <dgm:pt modelId="{CCDAE17B-33A3-E74E-852C-2BD1D23F0EAB}">
      <dgm:prSet phldrT="[Text]"/>
      <dgm:spPr/>
      <dgm:t>
        <a:bodyPr/>
        <a:lstStyle/>
        <a:p>
          <a:r>
            <a:rPr lang="en-US" dirty="0"/>
            <a:t>Communicates your Department’s unique reason for being.</a:t>
          </a:r>
        </a:p>
      </dgm:t>
    </dgm:pt>
    <dgm:pt modelId="{2542D996-1056-064D-BB9D-A6FA578B4CF9}" type="parTrans" cxnId="{8A7C92F5-2348-2443-A09E-A5ED5D426A9E}">
      <dgm:prSet/>
      <dgm:spPr/>
      <dgm:t>
        <a:bodyPr/>
        <a:lstStyle/>
        <a:p>
          <a:endParaRPr lang="en-US"/>
        </a:p>
      </dgm:t>
    </dgm:pt>
    <dgm:pt modelId="{560B8FB2-80E1-344D-8D69-2E9658D4E96B}" type="sibTrans" cxnId="{8A7C92F5-2348-2443-A09E-A5ED5D426A9E}">
      <dgm:prSet/>
      <dgm:spPr/>
      <dgm:t>
        <a:bodyPr/>
        <a:lstStyle/>
        <a:p>
          <a:endParaRPr lang="en-US"/>
        </a:p>
      </dgm:t>
    </dgm:pt>
    <dgm:pt modelId="{DD33939F-9D34-4142-9126-EEB86E40E714}">
      <dgm:prSet phldrT="[Text]" phldr="1"/>
      <dgm:spPr/>
      <dgm:t>
        <a:bodyPr/>
        <a:lstStyle/>
        <a:p>
          <a:endParaRPr lang="en-US" dirty="0"/>
        </a:p>
      </dgm:t>
    </dgm:pt>
    <dgm:pt modelId="{CB4A9475-0D1A-BA46-AFC3-B0020190C39E}" type="parTrans" cxnId="{74D6DAB7-7B43-5E4D-AE98-DFCBC42A6CA6}">
      <dgm:prSet/>
      <dgm:spPr/>
      <dgm:t>
        <a:bodyPr/>
        <a:lstStyle/>
        <a:p>
          <a:endParaRPr lang="en-US"/>
        </a:p>
      </dgm:t>
    </dgm:pt>
    <dgm:pt modelId="{1E94189D-86EE-4546-A8DE-CA553D2815C7}" type="sibTrans" cxnId="{74D6DAB7-7B43-5E4D-AE98-DFCBC42A6CA6}">
      <dgm:prSet/>
      <dgm:spPr/>
      <dgm:t>
        <a:bodyPr/>
        <a:lstStyle/>
        <a:p>
          <a:endParaRPr lang="en-US"/>
        </a:p>
      </dgm:t>
    </dgm:pt>
    <dgm:pt modelId="{59C5313B-E5BF-AF4C-AFBD-C3E19B293D09}">
      <dgm:prSet phldrT="[Text]"/>
      <dgm:spPr/>
      <dgm:t>
        <a:bodyPr/>
        <a:lstStyle/>
        <a:p>
          <a:r>
            <a:rPr lang="en-US" dirty="0"/>
            <a:t>Focuses your Department’s direction.</a:t>
          </a:r>
        </a:p>
      </dgm:t>
    </dgm:pt>
    <dgm:pt modelId="{7E9A6464-0FB3-F34B-9CE2-F683083BB004}" type="parTrans" cxnId="{D9C6D67D-D894-2E46-A45C-EE18E66EBFA1}">
      <dgm:prSet/>
      <dgm:spPr/>
      <dgm:t>
        <a:bodyPr/>
        <a:lstStyle/>
        <a:p>
          <a:endParaRPr lang="en-US"/>
        </a:p>
      </dgm:t>
    </dgm:pt>
    <dgm:pt modelId="{DE0E901C-D5F8-0F4D-A92A-1089B56FB06C}" type="sibTrans" cxnId="{D9C6D67D-D894-2E46-A45C-EE18E66EBFA1}">
      <dgm:prSet/>
      <dgm:spPr/>
      <dgm:t>
        <a:bodyPr/>
        <a:lstStyle/>
        <a:p>
          <a:endParaRPr lang="en-US"/>
        </a:p>
      </dgm:t>
    </dgm:pt>
    <dgm:pt modelId="{0F816579-4B7D-DD40-970D-D002A5D2F52B}">
      <dgm:prSet phldrT="[Text]" phldr="1"/>
      <dgm:spPr/>
      <dgm:t>
        <a:bodyPr/>
        <a:lstStyle/>
        <a:p>
          <a:endParaRPr lang="en-US" dirty="0"/>
        </a:p>
      </dgm:t>
    </dgm:pt>
    <dgm:pt modelId="{A7E98C8F-636B-A54D-A635-E20DF34370EA}" type="parTrans" cxnId="{49125418-9A8B-F541-8489-F32BFFDF1781}">
      <dgm:prSet/>
      <dgm:spPr/>
      <dgm:t>
        <a:bodyPr/>
        <a:lstStyle/>
        <a:p>
          <a:endParaRPr lang="en-US"/>
        </a:p>
      </dgm:t>
    </dgm:pt>
    <dgm:pt modelId="{4FF70562-ACA7-5D4A-BDF9-60DF6E81044A}" type="sibTrans" cxnId="{49125418-9A8B-F541-8489-F32BFFDF1781}">
      <dgm:prSet/>
      <dgm:spPr/>
      <dgm:t>
        <a:bodyPr/>
        <a:lstStyle/>
        <a:p>
          <a:endParaRPr lang="en-US"/>
        </a:p>
      </dgm:t>
    </dgm:pt>
    <dgm:pt modelId="{4E862DC5-341A-4C49-A130-D86AE0A2B023}">
      <dgm:prSet phldrT="[Text]"/>
      <dgm:spPr/>
      <dgm:t>
        <a:bodyPr/>
        <a:lstStyle/>
        <a:p>
          <a:r>
            <a:rPr lang="en-US" dirty="0"/>
            <a:t>Aligns your Department with the College’s Mission.</a:t>
          </a:r>
        </a:p>
      </dgm:t>
    </dgm:pt>
    <dgm:pt modelId="{11DB47F6-0230-3E4D-B727-A6EBE4DC71ED}" type="parTrans" cxnId="{88790E2B-0DDF-1A44-942B-7C026CC8724B}">
      <dgm:prSet/>
      <dgm:spPr/>
      <dgm:t>
        <a:bodyPr/>
        <a:lstStyle/>
        <a:p>
          <a:endParaRPr lang="en-US"/>
        </a:p>
      </dgm:t>
    </dgm:pt>
    <dgm:pt modelId="{006182C0-584D-EB4E-B1E7-589238E4AE5D}" type="sibTrans" cxnId="{88790E2B-0DDF-1A44-942B-7C026CC8724B}">
      <dgm:prSet/>
      <dgm:spPr/>
      <dgm:t>
        <a:bodyPr/>
        <a:lstStyle/>
        <a:p>
          <a:endParaRPr lang="en-US"/>
        </a:p>
      </dgm:t>
    </dgm:pt>
    <dgm:pt modelId="{9175148A-4A73-6145-AA85-2BC8A56C1B0C}" type="pres">
      <dgm:prSet presAssocID="{2AB1F8EF-562D-F746-A67B-98E230309BF6}" presName="linearFlow" presStyleCnt="0">
        <dgm:presLayoutVars>
          <dgm:dir/>
          <dgm:animLvl val="lvl"/>
          <dgm:resizeHandles val="exact"/>
        </dgm:presLayoutVars>
      </dgm:prSet>
      <dgm:spPr/>
    </dgm:pt>
    <dgm:pt modelId="{E593CC0B-5ADB-9A4A-AB85-BD2A778EC16C}" type="pres">
      <dgm:prSet presAssocID="{B8F6CF35-B813-5C41-A3AD-5BA3C71B8395}" presName="composite" presStyleCnt="0"/>
      <dgm:spPr/>
    </dgm:pt>
    <dgm:pt modelId="{8BE5432B-2451-4F46-A6F9-9E40D5A49E86}" type="pres">
      <dgm:prSet presAssocID="{B8F6CF35-B813-5C41-A3AD-5BA3C71B839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80D1626-FB87-C54F-8B01-8985E79560C7}" type="pres">
      <dgm:prSet presAssocID="{B8F6CF35-B813-5C41-A3AD-5BA3C71B8395}" presName="descendantText" presStyleLbl="alignAcc1" presStyleIdx="0" presStyleCnt="3">
        <dgm:presLayoutVars>
          <dgm:bulletEnabled val="1"/>
        </dgm:presLayoutVars>
      </dgm:prSet>
      <dgm:spPr/>
    </dgm:pt>
    <dgm:pt modelId="{F4334FCA-C33A-A04E-89D3-268420DFACB2}" type="pres">
      <dgm:prSet presAssocID="{4C298C93-5582-124A-972F-C0C5FCA16816}" presName="sp" presStyleCnt="0"/>
      <dgm:spPr/>
    </dgm:pt>
    <dgm:pt modelId="{37B32162-BC1E-834D-B1E9-7B99ECFEE3F1}" type="pres">
      <dgm:prSet presAssocID="{DD33939F-9D34-4142-9126-EEB86E40E714}" presName="composite" presStyleCnt="0"/>
      <dgm:spPr/>
    </dgm:pt>
    <dgm:pt modelId="{472E5CBB-BE01-3F4B-93DF-88237349BF26}" type="pres">
      <dgm:prSet presAssocID="{DD33939F-9D34-4142-9126-EEB86E40E71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EBB14AB-F74B-4747-ADC2-6EB147C6AABC}" type="pres">
      <dgm:prSet presAssocID="{DD33939F-9D34-4142-9126-EEB86E40E714}" presName="descendantText" presStyleLbl="alignAcc1" presStyleIdx="1" presStyleCnt="3">
        <dgm:presLayoutVars>
          <dgm:bulletEnabled val="1"/>
        </dgm:presLayoutVars>
      </dgm:prSet>
      <dgm:spPr/>
    </dgm:pt>
    <dgm:pt modelId="{9F7704A6-DD98-D34A-9E96-8319FB60F6B7}" type="pres">
      <dgm:prSet presAssocID="{1E94189D-86EE-4546-A8DE-CA553D2815C7}" presName="sp" presStyleCnt="0"/>
      <dgm:spPr/>
    </dgm:pt>
    <dgm:pt modelId="{FEAC96F7-A69E-004F-9109-93474BD536D3}" type="pres">
      <dgm:prSet presAssocID="{0F816579-4B7D-DD40-970D-D002A5D2F52B}" presName="composite" presStyleCnt="0"/>
      <dgm:spPr/>
    </dgm:pt>
    <dgm:pt modelId="{81581524-653C-E645-8011-1B74B891900B}" type="pres">
      <dgm:prSet presAssocID="{0F816579-4B7D-DD40-970D-D002A5D2F52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962F9CE-28C0-D243-9652-815CEDA8F3CE}" type="pres">
      <dgm:prSet presAssocID="{0F816579-4B7D-DD40-970D-D002A5D2F52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9125418-9A8B-F541-8489-F32BFFDF1781}" srcId="{2AB1F8EF-562D-F746-A67B-98E230309BF6}" destId="{0F816579-4B7D-DD40-970D-D002A5D2F52B}" srcOrd="2" destOrd="0" parTransId="{A7E98C8F-636B-A54D-A635-E20DF34370EA}" sibTransId="{4FF70562-ACA7-5D4A-BDF9-60DF6E81044A}"/>
    <dgm:cxn modelId="{F3D9F41A-C2C7-7847-B5E6-A58572749FB0}" type="presOf" srcId="{0F816579-4B7D-DD40-970D-D002A5D2F52B}" destId="{81581524-653C-E645-8011-1B74B891900B}" srcOrd="0" destOrd="0" presId="urn:microsoft.com/office/officeart/2005/8/layout/chevron2"/>
    <dgm:cxn modelId="{88790E2B-0DDF-1A44-942B-7C026CC8724B}" srcId="{0F816579-4B7D-DD40-970D-D002A5D2F52B}" destId="{4E862DC5-341A-4C49-A130-D86AE0A2B023}" srcOrd="0" destOrd="0" parTransId="{11DB47F6-0230-3E4D-B727-A6EBE4DC71ED}" sibTransId="{006182C0-584D-EB4E-B1E7-589238E4AE5D}"/>
    <dgm:cxn modelId="{463A293C-7D3A-8D48-B4EC-CE5180520433}" type="presOf" srcId="{B8F6CF35-B813-5C41-A3AD-5BA3C71B8395}" destId="{8BE5432B-2451-4F46-A6F9-9E40D5A49E86}" srcOrd="0" destOrd="0" presId="urn:microsoft.com/office/officeart/2005/8/layout/chevron2"/>
    <dgm:cxn modelId="{4DB76F53-49C6-3A4F-9A8F-85DB815E72B1}" type="presOf" srcId="{4E862DC5-341A-4C49-A130-D86AE0A2B023}" destId="{B962F9CE-28C0-D243-9652-815CEDA8F3CE}" srcOrd="0" destOrd="0" presId="urn:microsoft.com/office/officeart/2005/8/layout/chevron2"/>
    <dgm:cxn modelId="{DECEA75B-D163-B54E-A6D5-645389B9BC15}" type="presOf" srcId="{2AB1F8EF-562D-F746-A67B-98E230309BF6}" destId="{9175148A-4A73-6145-AA85-2BC8A56C1B0C}" srcOrd="0" destOrd="0" presId="urn:microsoft.com/office/officeart/2005/8/layout/chevron2"/>
    <dgm:cxn modelId="{741B0267-0CF2-2B45-BA7A-5B3D61155268}" type="presOf" srcId="{DD33939F-9D34-4142-9126-EEB86E40E714}" destId="{472E5CBB-BE01-3F4B-93DF-88237349BF26}" srcOrd="0" destOrd="0" presId="urn:microsoft.com/office/officeart/2005/8/layout/chevron2"/>
    <dgm:cxn modelId="{D9C6D67D-D894-2E46-A45C-EE18E66EBFA1}" srcId="{DD33939F-9D34-4142-9126-EEB86E40E714}" destId="{59C5313B-E5BF-AF4C-AFBD-C3E19B293D09}" srcOrd="0" destOrd="0" parTransId="{7E9A6464-0FB3-F34B-9CE2-F683083BB004}" sibTransId="{DE0E901C-D5F8-0F4D-A92A-1089B56FB06C}"/>
    <dgm:cxn modelId="{62EC7DB2-9533-3A4B-9742-B75C09540412}" type="presOf" srcId="{59C5313B-E5BF-AF4C-AFBD-C3E19B293D09}" destId="{9EBB14AB-F74B-4747-ADC2-6EB147C6AABC}" srcOrd="0" destOrd="0" presId="urn:microsoft.com/office/officeart/2005/8/layout/chevron2"/>
    <dgm:cxn modelId="{74D6DAB7-7B43-5E4D-AE98-DFCBC42A6CA6}" srcId="{2AB1F8EF-562D-F746-A67B-98E230309BF6}" destId="{DD33939F-9D34-4142-9126-EEB86E40E714}" srcOrd="1" destOrd="0" parTransId="{CB4A9475-0D1A-BA46-AFC3-B0020190C39E}" sibTransId="{1E94189D-86EE-4546-A8DE-CA553D2815C7}"/>
    <dgm:cxn modelId="{78916CDA-8954-2C4A-AC7E-ACC79164438D}" srcId="{2AB1F8EF-562D-F746-A67B-98E230309BF6}" destId="{B8F6CF35-B813-5C41-A3AD-5BA3C71B8395}" srcOrd="0" destOrd="0" parTransId="{F6D351D2-03F2-FB46-A1FD-EB109615BC79}" sibTransId="{4C298C93-5582-124A-972F-C0C5FCA16816}"/>
    <dgm:cxn modelId="{EA074FDF-9C90-5447-A6FB-51B485E7D381}" type="presOf" srcId="{CCDAE17B-33A3-E74E-852C-2BD1D23F0EAB}" destId="{B80D1626-FB87-C54F-8B01-8985E79560C7}" srcOrd="0" destOrd="0" presId="urn:microsoft.com/office/officeart/2005/8/layout/chevron2"/>
    <dgm:cxn modelId="{8A7C92F5-2348-2443-A09E-A5ED5D426A9E}" srcId="{B8F6CF35-B813-5C41-A3AD-5BA3C71B8395}" destId="{CCDAE17B-33A3-E74E-852C-2BD1D23F0EAB}" srcOrd="0" destOrd="0" parTransId="{2542D996-1056-064D-BB9D-A6FA578B4CF9}" sibTransId="{560B8FB2-80E1-344D-8D69-2E9658D4E96B}"/>
    <dgm:cxn modelId="{DD6803B5-C885-984E-A896-508261A63384}" type="presParOf" srcId="{9175148A-4A73-6145-AA85-2BC8A56C1B0C}" destId="{E593CC0B-5ADB-9A4A-AB85-BD2A778EC16C}" srcOrd="0" destOrd="0" presId="urn:microsoft.com/office/officeart/2005/8/layout/chevron2"/>
    <dgm:cxn modelId="{88F4F480-5856-C44F-9447-08973E5E78DC}" type="presParOf" srcId="{E593CC0B-5ADB-9A4A-AB85-BD2A778EC16C}" destId="{8BE5432B-2451-4F46-A6F9-9E40D5A49E86}" srcOrd="0" destOrd="0" presId="urn:microsoft.com/office/officeart/2005/8/layout/chevron2"/>
    <dgm:cxn modelId="{C8CADC3D-ACE8-B14F-87F9-A31027384369}" type="presParOf" srcId="{E593CC0B-5ADB-9A4A-AB85-BD2A778EC16C}" destId="{B80D1626-FB87-C54F-8B01-8985E79560C7}" srcOrd="1" destOrd="0" presId="urn:microsoft.com/office/officeart/2005/8/layout/chevron2"/>
    <dgm:cxn modelId="{BF49A7CD-B43E-5643-BB60-76CA40291C88}" type="presParOf" srcId="{9175148A-4A73-6145-AA85-2BC8A56C1B0C}" destId="{F4334FCA-C33A-A04E-89D3-268420DFACB2}" srcOrd="1" destOrd="0" presId="urn:microsoft.com/office/officeart/2005/8/layout/chevron2"/>
    <dgm:cxn modelId="{E5CEEFA8-8A41-8E46-A817-E959B822929A}" type="presParOf" srcId="{9175148A-4A73-6145-AA85-2BC8A56C1B0C}" destId="{37B32162-BC1E-834D-B1E9-7B99ECFEE3F1}" srcOrd="2" destOrd="0" presId="urn:microsoft.com/office/officeart/2005/8/layout/chevron2"/>
    <dgm:cxn modelId="{F8FE3706-712A-8F47-94E1-4FDCDC7118BA}" type="presParOf" srcId="{37B32162-BC1E-834D-B1E9-7B99ECFEE3F1}" destId="{472E5CBB-BE01-3F4B-93DF-88237349BF26}" srcOrd="0" destOrd="0" presId="urn:microsoft.com/office/officeart/2005/8/layout/chevron2"/>
    <dgm:cxn modelId="{411B20BD-5B18-4743-B4F4-EE92A8AD780E}" type="presParOf" srcId="{37B32162-BC1E-834D-B1E9-7B99ECFEE3F1}" destId="{9EBB14AB-F74B-4747-ADC2-6EB147C6AABC}" srcOrd="1" destOrd="0" presId="urn:microsoft.com/office/officeart/2005/8/layout/chevron2"/>
    <dgm:cxn modelId="{69D384E9-7B85-524A-B890-3EDBD63E7CA2}" type="presParOf" srcId="{9175148A-4A73-6145-AA85-2BC8A56C1B0C}" destId="{9F7704A6-DD98-D34A-9E96-8319FB60F6B7}" srcOrd="3" destOrd="0" presId="urn:microsoft.com/office/officeart/2005/8/layout/chevron2"/>
    <dgm:cxn modelId="{1A40372F-2DD6-A543-AB20-406185819505}" type="presParOf" srcId="{9175148A-4A73-6145-AA85-2BC8A56C1B0C}" destId="{FEAC96F7-A69E-004F-9109-93474BD536D3}" srcOrd="4" destOrd="0" presId="urn:microsoft.com/office/officeart/2005/8/layout/chevron2"/>
    <dgm:cxn modelId="{018614CB-1BF4-CD43-9AED-6574B5D6C8B9}" type="presParOf" srcId="{FEAC96F7-A69E-004F-9109-93474BD536D3}" destId="{81581524-653C-E645-8011-1B74B891900B}" srcOrd="0" destOrd="0" presId="urn:microsoft.com/office/officeart/2005/8/layout/chevron2"/>
    <dgm:cxn modelId="{1D6A3382-B368-C648-B0DD-E0EE85C38AB6}" type="presParOf" srcId="{FEAC96F7-A69E-004F-9109-93474BD536D3}" destId="{B962F9CE-28C0-D243-9652-815CEDA8F3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B1F8EF-562D-F746-A67B-98E230309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F6CF35-B813-5C41-A3AD-5BA3C71B8395}">
      <dgm:prSet phldrT="[Text]" phldr="1"/>
      <dgm:spPr/>
      <dgm:t>
        <a:bodyPr/>
        <a:lstStyle/>
        <a:p>
          <a:endParaRPr lang="en-US" dirty="0"/>
        </a:p>
      </dgm:t>
    </dgm:pt>
    <dgm:pt modelId="{F6D351D2-03F2-FB46-A1FD-EB109615BC79}" type="parTrans" cxnId="{78916CDA-8954-2C4A-AC7E-ACC79164438D}">
      <dgm:prSet/>
      <dgm:spPr/>
      <dgm:t>
        <a:bodyPr/>
        <a:lstStyle/>
        <a:p>
          <a:endParaRPr lang="en-US"/>
        </a:p>
      </dgm:t>
    </dgm:pt>
    <dgm:pt modelId="{4C298C93-5582-124A-972F-C0C5FCA16816}" type="sibTrans" cxnId="{78916CDA-8954-2C4A-AC7E-ACC79164438D}">
      <dgm:prSet/>
      <dgm:spPr/>
      <dgm:t>
        <a:bodyPr/>
        <a:lstStyle/>
        <a:p>
          <a:endParaRPr lang="en-US"/>
        </a:p>
      </dgm:t>
    </dgm:pt>
    <dgm:pt modelId="{CCDAE17B-33A3-E74E-852C-2BD1D23F0EAB}">
      <dgm:prSet phldrT="[Text]"/>
      <dgm:spPr/>
      <dgm:t>
        <a:bodyPr/>
        <a:lstStyle/>
        <a:p>
          <a:r>
            <a:rPr lang="en-US" dirty="0"/>
            <a:t>Communicates your Department’s unique reason for being.</a:t>
          </a:r>
        </a:p>
      </dgm:t>
    </dgm:pt>
    <dgm:pt modelId="{2542D996-1056-064D-BB9D-A6FA578B4CF9}" type="parTrans" cxnId="{8A7C92F5-2348-2443-A09E-A5ED5D426A9E}">
      <dgm:prSet/>
      <dgm:spPr/>
      <dgm:t>
        <a:bodyPr/>
        <a:lstStyle/>
        <a:p>
          <a:endParaRPr lang="en-US"/>
        </a:p>
      </dgm:t>
    </dgm:pt>
    <dgm:pt modelId="{560B8FB2-80E1-344D-8D69-2E9658D4E96B}" type="sibTrans" cxnId="{8A7C92F5-2348-2443-A09E-A5ED5D426A9E}">
      <dgm:prSet/>
      <dgm:spPr/>
      <dgm:t>
        <a:bodyPr/>
        <a:lstStyle/>
        <a:p>
          <a:endParaRPr lang="en-US"/>
        </a:p>
      </dgm:t>
    </dgm:pt>
    <dgm:pt modelId="{DD33939F-9D34-4142-9126-EEB86E40E714}">
      <dgm:prSet phldrT="[Text]" phldr="1"/>
      <dgm:spPr/>
      <dgm:t>
        <a:bodyPr/>
        <a:lstStyle/>
        <a:p>
          <a:endParaRPr lang="en-US" dirty="0"/>
        </a:p>
      </dgm:t>
    </dgm:pt>
    <dgm:pt modelId="{CB4A9475-0D1A-BA46-AFC3-B0020190C39E}" type="parTrans" cxnId="{74D6DAB7-7B43-5E4D-AE98-DFCBC42A6CA6}">
      <dgm:prSet/>
      <dgm:spPr/>
      <dgm:t>
        <a:bodyPr/>
        <a:lstStyle/>
        <a:p>
          <a:endParaRPr lang="en-US"/>
        </a:p>
      </dgm:t>
    </dgm:pt>
    <dgm:pt modelId="{1E94189D-86EE-4546-A8DE-CA553D2815C7}" type="sibTrans" cxnId="{74D6DAB7-7B43-5E4D-AE98-DFCBC42A6CA6}">
      <dgm:prSet/>
      <dgm:spPr/>
      <dgm:t>
        <a:bodyPr/>
        <a:lstStyle/>
        <a:p>
          <a:endParaRPr lang="en-US"/>
        </a:p>
      </dgm:t>
    </dgm:pt>
    <dgm:pt modelId="{59C5313B-E5BF-AF4C-AFBD-C3E19B293D09}">
      <dgm:prSet phldrT="[Text]"/>
      <dgm:spPr/>
      <dgm:t>
        <a:bodyPr/>
        <a:lstStyle/>
        <a:p>
          <a:r>
            <a:rPr lang="en-US" dirty="0"/>
            <a:t>Focuses your Department’s direction.</a:t>
          </a:r>
        </a:p>
      </dgm:t>
    </dgm:pt>
    <dgm:pt modelId="{7E9A6464-0FB3-F34B-9CE2-F683083BB004}" type="parTrans" cxnId="{D9C6D67D-D894-2E46-A45C-EE18E66EBFA1}">
      <dgm:prSet/>
      <dgm:spPr/>
      <dgm:t>
        <a:bodyPr/>
        <a:lstStyle/>
        <a:p>
          <a:endParaRPr lang="en-US"/>
        </a:p>
      </dgm:t>
    </dgm:pt>
    <dgm:pt modelId="{DE0E901C-D5F8-0F4D-A92A-1089B56FB06C}" type="sibTrans" cxnId="{D9C6D67D-D894-2E46-A45C-EE18E66EBFA1}">
      <dgm:prSet/>
      <dgm:spPr/>
      <dgm:t>
        <a:bodyPr/>
        <a:lstStyle/>
        <a:p>
          <a:endParaRPr lang="en-US"/>
        </a:p>
      </dgm:t>
    </dgm:pt>
    <dgm:pt modelId="{0F816579-4B7D-DD40-970D-D002A5D2F52B}">
      <dgm:prSet phldrT="[Text]" phldr="1"/>
      <dgm:spPr/>
      <dgm:t>
        <a:bodyPr/>
        <a:lstStyle/>
        <a:p>
          <a:endParaRPr lang="en-US" dirty="0"/>
        </a:p>
      </dgm:t>
    </dgm:pt>
    <dgm:pt modelId="{A7E98C8F-636B-A54D-A635-E20DF34370EA}" type="parTrans" cxnId="{49125418-9A8B-F541-8489-F32BFFDF1781}">
      <dgm:prSet/>
      <dgm:spPr/>
      <dgm:t>
        <a:bodyPr/>
        <a:lstStyle/>
        <a:p>
          <a:endParaRPr lang="en-US"/>
        </a:p>
      </dgm:t>
    </dgm:pt>
    <dgm:pt modelId="{4FF70562-ACA7-5D4A-BDF9-60DF6E81044A}" type="sibTrans" cxnId="{49125418-9A8B-F541-8489-F32BFFDF1781}">
      <dgm:prSet/>
      <dgm:spPr/>
      <dgm:t>
        <a:bodyPr/>
        <a:lstStyle/>
        <a:p>
          <a:endParaRPr lang="en-US"/>
        </a:p>
      </dgm:t>
    </dgm:pt>
    <dgm:pt modelId="{4E862DC5-341A-4C49-A130-D86AE0A2B023}">
      <dgm:prSet phldrT="[Text]"/>
      <dgm:spPr/>
      <dgm:t>
        <a:bodyPr/>
        <a:lstStyle/>
        <a:p>
          <a:r>
            <a:rPr lang="en-US" dirty="0"/>
            <a:t>Aligns your Department with the College’s Mission.</a:t>
          </a:r>
        </a:p>
      </dgm:t>
    </dgm:pt>
    <dgm:pt modelId="{11DB47F6-0230-3E4D-B727-A6EBE4DC71ED}" type="parTrans" cxnId="{88790E2B-0DDF-1A44-942B-7C026CC8724B}">
      <dgm:prSet/>
      <dgm:spPr/>
      <dgm:t>
        <a:bodyPr/>
        <a:lstStyle/>
        <a:p>
          <a:endParaRPr lang="en-US"/>
        </a:p>
      </dgm:t>
    </dgm:pt>
    <dgm:pt modelId="{006182C0-584D-EB4E-B1E7-589238E4AE5D}" type="sibTrans" cxnId="{88790E2B-0DDF-1A44-942B-7C026CC8724B}">
      <dgm:prSet/>
      <dgm:spPr/>
      <dgm:t>
        <a:bodyPr/>
        <a:lstStyle/>
        <a:p>
          <a:endParaRPr lang="en-US"/>
        </a:p>
      </dgm:t>
    </dgm:pt>
    <dgm:pt modelId="{30FF5F68-DC4F-B047-851F-9354E7CE3974}">
      <dgm:prSet phldrT="[Text]"/>
      <dgm:spPr/>
      <dgm:t>
        <a:bodyPr/>
        <a:lstStyle/>
        <a:p>
          <a:r>
            <a:rPr lang="en-US" dirty="0"/>
            <a:t>Facilitates improvement of your Department and the College.</a:t>
          </a:r>
        </a:p>
      </dgm:t>
    </dgm:pt>
    <dgm:pt modelId="{0BBA1C41-CCB6-A54F-B94A-CF331D85C161}" type="parTrans" cxnId="{D00EEE4D-1768-5B45-AC99-D2F8AB8BBB01}">
      <dgm:prSet/>
      <dgm:spPr/>
      <dgm:t>
        <a:bodyPr/>
        <a:lstStyle/>
        <a:p>
          <a:endParaRPr lang="en-US"/>
        </a:p>
      </dgm:t>
    </dgm:pt>
    <dgm:pt modelId="{93366808-87DB-514F-B727-EAB67540E71E}" type="sibTrans" cxnId="{D00EEE4D-1768-5B45-AC99-D2F8AB8BBB01}">
      <dgm:prSet/>
      <dgm:spPr/>
      <dgm:t>
        <a:bodyPr/>
        <a:lstStyle/>
        <a:p>
          <a:endParaRPr lang="en-US"/>
        </a:p>
      </dgm:t>
    </dgm:pt>
    <dgm:pt modelId="{BAC91B31-ECDE-1B47-911F-F7022405C6BC}">
      <dgm:prSet phldrT="[Text]"/>
      <dgm:spPr/>
      <dgm:t>
        <a:bodyPr/>
        <a:lstStyle/>
        <a:p>
          <a:endParaRPr lang="en-US" dirty="0"/>
        </a:p>
      </dgm:t>
    </dgm:pt>
    <dgm:pt modelId="{F88228A9-AC03-AA43-A17E-ADEA15C7B919}" type="parTrans" cxnId="{8D7809A5-2279-F043-8832-44079C9CE44C}">
      <dgm:prSet/>
      <dgm:spPr/>
      <dgm:t>
        <a:bodyPr/>
        <a:lstStyle/>
        <a:p>
          <a:endParaRPr lang="en-US"/>
        </a:p>
      </dgm:t>
    </dgm:pt>
    <dgm:pt modelId="{8DC11EBC-17C8-6841-BC63-D8BE70726875}" type="sibTrans" cxnId="{8D7809A5-2279-F043-8832-44079C9CE44C}">
      <dgm:prSet/>
      <dgm:spPr/>
      <dgm:t>
        <a:bodyPr/>
        <a:lstStyle/>
        <a:p>
          <a:endParaRPr lang="en-US"/>
        </a:p>
      </dgm:t>
    </dgm:pt>
    <dgm:pt modelId="{25FF5416-ABD9-5440-BFE3-61977F434039}">
      <dgm:prSet phldrT="[Text]"/>
      <dgm:spPr/>
      <dgm:t>
        <a:bodyPr/>
        <a:lstStyle/>
        <a:p>
          <a:endParaRPr lang="en-US" dirty="0"/>
        </a:p>
      </dgm:t>
    </dgm:pt>
    <dgm:pt modelId="{65982438-B06B-7044-8F82-C7B60696DAC5}" type="parTrans" cxnId="{919C6AE4-22AB-F746-AF22-84A92BBE23FD}">
      <dgm:prSet/>
      <dgm:spPr/>
      <dgm:t>
        <a:bodyPr/>
        <a:lstStyle/>
        <a:p>
          <a:endParaRPr lang="en-US"/>
        </a:p>
      </dgm:t>
    </dgm:pt>
    <dgm:pt modelId="{3C8AF699-8D13-F04A-A818-D1027FFFBF6D}" type="sibTrans" cxnId="{919C6AE4-22AB-F746-AF22-84A92BBE23FD}">
      <dgm:prSet/>
      <dgm:spPr/>
      <dgm:t>
        <a:bodyPr/>
        <a:lstStyle/>
        <a:p>
          <a:endParaRPr lang="en-US"/>
        </a:p>
      </dgm:t>
    </dgm:pt>
    <dgm:pt modelId="{9175148A-4A73-6145-AA85-2BC8A56C1B0C}" type="pres">
      <dgm:prSet presAssocID="{2AB1F8EF-562D-F746-A67B-98E230309BF6}" presName="linearFlow" presStyleCnt="0">
        <dgm:presLayoutVars>
          <dgm:dir/>
          <dgm:animLvl val="lvl"/>
          <dgm:resizeHandles val="exact"/>
        </dgm:presLayoutVars>
      </dgm:prSet>
      <dgm:spPr/>
    </dgm:pt>
    <dgm:pt modelId="{E593CC0B-5ADB-9A4A-AB85-BD2A778EC16C}" type="pres">
      <dgm:prSet presAssocID="{B8F6CF35-B813-5C41-A3AD-5BA3C71B8395}" presName="composite" presStyleCnt="0"/>
      <dgm:spPr/>
    </dgm:pt>
    <dgm:pt modelId="{8BE5432B-2451-4F46-A6F9-9E40D5A49E86}" type="pres">
      <dgm:prSet presAssocID="{B8F6CF35-B813-5C41-A3AD-5BA3C71B8395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B80D1626-FB87-C54F-8B01-8985E79560C7}" type="pres">
      <dgm:prSet presAssocID="{B8F6CF35-B813-5C41-A3AD-5BA3C71B8395}" presName="descendantText" presStyleLbl="alignAcc1" presStyleIdx="0" presStyleCnt="4">
        <dgm:presLayoutVars>
          <dgm:bulletEnabled val="1"/>
        </dgm:presLayoutVars>
      </dgm:prSet>
      <dgm:spPr/>
    </dgm:pt>
    <dgm:pt modelId="{F4334FCA-C33A-A04E-89D3-268420DFACB2}" type="pres">
      <dgm:prSet presAssocID="{4C298C93-5582-124A-972F-C0C5FCA16816}" presName="sp" presStyleCnt="0"/>
      <dgm:spPr/>
    </dgm:pt>
    <dgm:pt modelId="{37B32162-BC1E-834D-B1E9-7B99ECFEE3F1}" type="pres">
      <dgm:prSet presAssocID="{DD33939F-9D34-4142-9126-EEB86E40E714}" presName="composite" presStyleCnt="0"/>
      <dgm:spPr/>
    </dgm:pt>
    <dgm:pt modelId="{472E5CBB-BE01-3F4B-93DF-88237349BF26}" type="pres">
      <dgm:prSet presAssocID="{DD33939F-9D34-4142-9126-EEB86E40E714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EBB14AB-F74B-4747-ADC2-6EB147C6AABC}" type="pres">
      <dgm:prSet presAssocID="{DD33939F-9D34-4142-9126-EEB86E40E714}" presName="descendantText" presStyleLbl="alignAcc1" presStyleIdx="1" presStyleCnt="4">
        <dgm:presLayoutVars>
          <dgm:bulletEnabled val="1"/>
        </dgm:presLayoutVars>
      </dgm:prSet>
      <dgm:spPr/>
    </dgm:pt>
    <dgm:pt modelId="{9F7704A6-DD98-D34A-9E96-8319FB60F6B7}" type="pres">
      <dgm:prSet presAssocID="{1E94189D-86EE-4546-A8DE-CA553D2815C7}" presName="sp" presStyleCnt="0"/>
      <dgm:spPr/>
    </dgm:pt>
    <dgm:pt modelId="{FEAC96F7-A69E-004F-9109-93474BD536D3}" type="pres">
      <dgm:prSet presAssocID="{0F816579-4B7D-DD40-970D-D002A5D2F52B}" presName="composite" presStyleCnt="0"/>
      <dgm:spPr/>
    </dgm:pt>
    <dgm:pt modelId="{81581524-653C-E645-8011-1B74B891900B}" type="pres">
      <dgm:prSet presAssocID="{0F816579-4B7D-DD40-970D-D002A5D2F52B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B962F9CE-28C0-D243-9652-815CEDA8F3CE}" type="pres">
      <dgm:prSet presAssocID="{0F816579-4B7D-DD40-970D-D002A5D2F52B}" presName="descendantText" presStyleLbl="alignAcc1" presStyleIdx="2" presStyleCnt="4">
        <dgm:presLayoutVars>
          <dgm:bulletEnabled val="1"/>
        </dgm:presLayoutVars>
      </dgm:prSet>
      <dgm:spPr/>
    </dgm:pt>
    <dgm:pt modelId="{49FF352A-B41B-F348-828C-29CF57A664DF}" type="pres">
      <dgm:prSet presAssocID="{4FF70562-ACA7-5D4A-BDF9-60DF6E81044A}" presName="sp" presStyleCnt="0"/>
      <dgm:spPr/>
    </dgm:pt>
    <dgm:pt modelId="{8BCB3DD2-80FB-9B42-B402-ED067D58A5BB}" type="pres">
      <dgm:prSet presAssocID="{25FF5416-ABD9-5440-BFE3-61977F434039}" presName="composite" presStyleCnt="0"/>
      <dgm:spPr/>
    </dgm:pt>
    <dgm:pt modelId="{69191844-0782-8D46-B6D8-48588DB2EA35}" type="pres">
      <dgm:prSet presAssocID="{25FF5416-ABD9-5440-BFE3-61977F43403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04FB84E5-A54C-3E4E-A9B5-9D17132EB9E5}" type="pres">
      <dgm:prSet presAssocID="{25FF5416-ABD9-5440-BFE3-61977F43403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D20C710-61A0-EF40-8769-CC145E79CF58}" type="presOf" srcId="{BAC91B31-ECDE-1B47-911F-F7022405C6BC}" destId="{B962F9CE-28C0-D243-9652-815CEDA8F3CE}" srcOrd="0" destOrd="1" presId="urn:microsoft.com/office/officeart/2005/8/layout/chevron2"/>
    <dgm:cxn modelId="{49125418-9A8B-F541-8489-F32BFFDF1781}" srcId="{2AB1F8EF-562D-F746-A67B-98E230309BF6}" destId="{0F816579-4B7D-DD40-970D-D002A5D2F52B}" srcOrd="2" destOrd="0" parTransId="{A7E98C8F-636B-A54D-A635-E20DF34370EA}" sibTransId="{4FF70562-ACA7-5D4A-BDF9-60DF6E81044A}"/>
    <dgm:cxn modelId="{DE233A1E-90EE-794A-B7C6-30ABD225078F}" type="presOf" srcId="{25FF5416-ABD9-5440-BFE3-61977F434039}" destId="{69191844-0782-8D46-B6D8-48588DB2EA35}" srcOrd="0" destOrd="0" presId="urn:microsoft.com/office/officeart/2005/8/layout/chevron2"/>
    <dgm:cxn modelId="{88790E2B-0DDF-1A44-942B-7C026CC8724B}" srcId="{0F816579-4B7D-DD40-970D-D002A5D2F52B}" destId="{4E862DC5-341A-4C49-A130-D86AE0A2B023}" srcOrd="0" destOrd="0" parTransId="{11DB47F6-0230-3E4D-B727-A6EBE4DC71ED}" sibTransId="{006182C0-584D-EB4E-B1E7-589238E4AE5D}"/>
    <dgm:cxn modelId="{882E993A-357D-E94E-ACF7-DB666088A38A}" type="presOf" srcId="{2AB1F8EF-562D-F746-A67B-98E230309BF6}" destId="{9175148A-4A73-6145-AA85-2BC8A56C1B0C}" srcOrd="0" destOrd="0" presId="urn:microsoft.com/office/officeart/2005/8/layout/chevron2"/>
    <dgm:cxn modelId="{C0FCB142-5272-2D46-89EA-7BF3762CA07E}" type="presOf" srcId="{DD33939F-9D34-4142-9126-EEB86E40E714}" destId="{472E5CBB-BE01-3F4B-93DF-88237349BF26}" srcOrd="0" destOrd="0" presId="urn:microsoft.com/office/officeart/2005/8/layout/chevron2"/>
    <dgm:cxn modelId="{D00EEE4D-1768-5B45-AC99-D2F8AB8BBB01}" srcId="{25FF5416-ABD9-5440-BFE3-61977F434039}" destId="{30FF5F68-DC4F-B047-851F-9354E7CE3974}" srcOrd="0" destOrd="0" parTransId="{0BBA1C41-CCB6-A54F-B94A-CF331D85C161}" sibTransId="{93366808-87DB-514F-B727-EAB67540E71E}"/>
    <dgm:cxn modelId="{6CEE745F-88F2-C747-B251-5527D08051DE}" type="presOf" srcId="{59C5313B-E5BF-AF4C-AFBD-C3E19B293D09}" destId="{9EBB14AB-F74B-4747-ADC2-6EB147C6AABC}" srcOrd="0" destOrd="0" presId="urn:microsoft.com/office/officeart/2005/8/layout/chevron2"/>
    <dgm:cxn modelId="{D9C6D67D-D894-2E46-A45C-EE18E66EBFA1}" srcId="{DD33939F-9D34-4142-9126-EEB86E40E714}" destId="{59C5313B-E5BF-AF4C-AFBD-C3E19B293D09}" srcOrd="0" destOrd="0" parTransId="{7E9A6464-0FB3-F34B-9CE2-F683083BB004}" sibTransId="{DE0E901C-D5F8-0F4D-A92A-1089B56FB06C}"/>
    <dgm:cxn modelId="{12986B9C-B45A-AD4E-ABEF-56DD8BBB7D73}" type="presOf" srcId="{30FF5F68-DC4F-B047-851F-9354E7CE3974}" destId="{04FB84E5-A54C-3E4E-A9B5-9D17132EB9E5}" srcOrd="0" destOrd="0" presId="urn:microsoft.com/office/officeart/2005/8/layout/chevron2"/>
    <dgm:cxn modelId="{8D7809A5-2279-F043-8832-44079C9CE44C}" srcId="{0F816579-4B7D-DD40-970D-D002A5D2F52B}" destId="{BAC91B31-ECDE-1B47-911F-F7022405C6BC}" srcOrd="1" destOrd="0" parTransId="{F88228A9-AC03-AA43-A17E-ADEA15C7B919}" sibTransId="{8DC11EBC-17C8-6841-BC63-D8BE70726875}"/>
    <dgm:cxn modelId="{74D6DAB7-7B43-5E4D-AE98-DFCBC42A6CA6}" srcId="{2AB1F8EF-562D-F746-A67B-98E230309BF6}" destId="{DD33939F-9D34-4142-9126-EEB86E40E714}" srcOrd="1" destOrd="0" parTransId="{CB4A9475-0D1A-BA46-AFC3-B0020190C39E}" sibTransId="{1E94189D-86EE-4546-A8DE-CA553D2815C7}"/>
    <dgm:cxn modelId="{51D62BD0-E92A-0644-B095-10A0F659A86B}" type="presOf" srcId="{B8F6CF35-B813-5C41-A3AD-5BA3C71B8395}" destId="{8BE5432B-2451-4F46-A6F9-9E40D5A49E86}" srcOrd="0" destOrd="0" presId="urn:microsoft.com/office/officeart/2005/8/layout/chevron2"/>
    <dgm:cxn modelId="{206BDAD0-11D5-C94A-9500-4B32E2C10F9F}" type="presOf" srcId="{0F816579-4B7D-DD40-970D-D002A5D2F52B}" destId="{81581524-653C-E645-8011-1B74B891900B}" srcOrd="0" destOrd="0" presId="urn:microsoft.com/office/officeart/2005/8/layout/chevron2"/>
    <dgm:cxn modelId="{78916CDA-8954-2C4A-AC7E-ACC79164438D}" srcId="{2AB1F8EF-562D-F746-A67B-98E230309BF6}" destId="{B8F6CF35-B813-5C41-A3AD-5BA3C71B8395}" srcOrd="0" destOrd="0" parTransId="{F6D351D2-03F2-FB46-A1FD-EB109615BC79}" sibTransId="{4C298C93-5582-124A-972F-C0C5FCA16816}"/>
    <dgm:cxn modelId="{1A4CA5E0-F3F0-3648-8CE7-B802A4623313}" type="presOf" srcId="{CCDAE17B-33A3-E74E-852C-2BD1D23F0EAB}" destId="{B80D1626-FB87-C54F-8B01-8985E79560C7}" srcOrd="0" destOrd="0" presId="urn:microsoft.com/office/officeart/2005/8/layout/chevron2"/>
    <dgm:cxn modelId="{919C6AE4-22AB-F746-AF22-84A92BBE23FD}" srcId="{2AB1F8EF-562D-F746-A67B-98E230309BF6}" destId="{25FF5416-ABD9-5440-BFE3-61977F434039}" srcOrd="3" destOrd="0" parTransId="{65982438-B06B-7044-8F82-C7B60696DAC5}" sibTransId="{3C8AF699-8D13-F04A-A818-D1027FFFBF6D}"/>
    <dgm:cxn modelId="{8A7C92F5-2348-2443-A09E-A5ED5D426A9E}" srcId="{B8F6CF35-B813-5C41-A3AD-5BA3C71B8395}" destId="{CCDAE17B-33A3-E74E-852C-2BD1D23F0EAB}" srcOrd="0" destOrd="0" parTransId="{2542D996-1056-064D-BB9D-A6FA578B4CF9}" sibTransId="{560B8FB2-80E1-344D-8D69-2E9658D4E96B}"/>
    <dgm:cxn modelId="{CB1BFBFD-E9E0-484F-B847-83BD5914AAA4}" type="presOf" srcId="{4E862DC5-341A-4C49-A130-D86AE0A2B023}" destId="{B962F9CE-28C0-D243-9652-815CEDA8F3CE}" srcOrd="0" destOrd="0" presId="urn:microsoft.com/office/officeart/2005/8/layout/chevron2"/>
    <dgm:cxn modelId="{29AA68BA-55BF-194F-9C9D-5950ABC8BE19}" type="presParOf" srcId="{9175148A-4A73-6145-AA85-2BC8A56C1B0C}" destId="{E593CC0B-5ADB-9A4A-AB85-BD2A778EC16C}" srcOrd="0" destOrd="0" presId="urn:microsoft.com/office/officeart/2005/8/layout/chevron2"/>
    <dgm:cxn modelId="{C388088C-ACBF-BB4C-A738-D0FC27F65156}" type="presParOf" srcId="{E593CC0B-5ADB-9A4A-AB85-BD2A778EC16C}" destId="{8BE5432B-2451-4F46-A6F9-9E40D5A49E86}" srcOrd="0" destOrd="0" presId="urn:microsoft.com/office/officeart/2005/8/layout/chevron2"/>
    <dgm:cxn modelId="{7DC49560-A84E-964D-B7F1-DAFC4F6372F0}" type="presParOf" srcId="{E593CC0B-5ADB-9A4A-AB85-BD2A778EC16C}" destId="{B80D1626-FB87-C54F-8B01-8985E79560C7}" srcOrd="1" destOrd="0" presId="urn:microsoft.com/office/officeart/2005/8/layout/chevron2"/>
    <dgm:cxn modelId="{F8124CCF-6CE1-8945-AE2F-7A5068440A8F}" type="presParOf" srcId="{9175148A-4A73-6145-AA85-2BC8A56C1B0C}" destId="{F4334FCA-C33A-A04E-89D3-268420DFACB2}" srcOrd="1" destOrd="0" presId="urn:microsoft.com/office/officeart/2005/8/layout/chevron2"/>
    <dgm:cxn modelId="{7ED324EC-9799-124C-91F6-952E5E4F753A}" type="presParOf" srcId="{9175148A-4A73-6145-AA85-2BC8A56C1B0C}" destId="{37B32162-BC1E-834D-B1E9-7B99ECFEE3F1}" srcOrd="2" destOrd="0" presId="urn:microsoft.com/office/officeart/2005/8/layout/chevron2"/>
    <dgm:cxn modelId="{02ED738F-3FA4-1A4A-A46D-CD22E3929ABD}" type="presParOf" srcId="{37B32162-BC1E-834D-B1E9-7B99ECFEE3F1}" destId="{472E5CBB-BE01-3F4B-93DF-88237349BF26}" srcOrd="0" destOrd="0" presId="urn:microsoft.com/office/officeart/2005/8/layout/chevron2"/>
    <dgm:cxn modelId="{BA341BFC-499C-D049-8A1E-DEF7BECF9DB1}" type="presParOf" srcId="{37B32162-BC1E-834D-B1E9-7B99ECFEE3F1}" destId="{9EBB14AB-F74B-4747-ADC2-6EB147C6AABC}" srcOrd="1" destOrd="0" presId="urn:microsoft.com/office/officeart/2005/8/layout/chevron2"/>
    <dgm:cxn modelId="{44E9B839-AF98-8949-9BC1-BC75761B44E4}" type="presParOf" srcId="{9175148A-4A73-6145-AA85-2BC8A56C1B0C}" destId="{9F7704A6-DD98-D34A-9E96-8319FB60F6B7}" srcOrd="3" destOrd="0" presId="urn:microsoft.com/office/officeart/2005/8/layout/chevron2"/>
    <dgm:cxn modelId="{E9CAEBF2-1BFF-EF4D-AC32-1FFA49AF1ABC}" type="presParOf" srcId="{9175148A-4A73-6145-AA85-2BC8A56C1B0C}" destId="{FEAC96F7-A69E-004F-9109-93474BD536D3}" srcOrd="4" destOrd="0" presId="urn:microsoft.com/office/officeart/2005/8/layout/chevron2"/>
    <dgm:cxn modelId="{EF511003-9076-EB4E-9634-C3615AD0D814}" type="presParOf" srcId="{FEAC96F7-A69E-004F-9109-93474BD536D3}" destId="{81581524-653C-E645-8011-1B74B891900B}" srcOrd="0" destOrd="0" presId="urn:microsoft.com/office/officeart/2005/8/layout/chevron2"/>
    <dgm:cxn modelId="{0DF8EE6F-7DA7-E643-B73C-0984338427C3}" type="presParOf" srcId="{FEAC96F7-A69E-004F-9109-93474BD536D3}" destId="{B962F9CE-28C0-D243-9652-815CEDA8F3CE}" srcOrd="1" destOrd="0" presId="urn:microsoft.com/office/officeart/2005/8/layout/chevron2"/>
    <dgm:cxn modelId="{CDAE37DD-3510-D748-B217-51E2EB623BF9}" type="presParOf" srcId="{9175148A-4A73-6145-AA85-2BC8A56C1B0C}" destId="{49FF352A-B41B-F348-828C-29CF57A664DF}" srcOrd="5" destOrd="0" presId="urn:microsoft.com/office/officeart/2005/8/layout/chevron2"/>
    <dgm:cxn modelId="{1475D640-FC18-D34C-9697-E22482EA5641}" type="presParOf" srcId="{9175148A-4A73-6145-AA85-2BC8A56C1B0C}" destId="{8BCB3DD2-80FB-9B42-B402-ED067D58A5BB}" srcOrd="6" destOrd="0" presId="urn:microsoft.com/office/officeart/2005/8/layout/chevron2"/>
    <dgm:cxn modelId="{06F129D6-B361-7F43-ACDF-607601C4DC2C}" type="presParOf" srcId="{8BCB3DD2-80FB-9B42-B402-ED067D58A5BB}" destId="{69191844-0782-8D46-B6D8-48588DB2EA35}" srcOrd="0" destOrd="0" presId="urn:microsoft.com/office/officeart/2005/8/layout/chevron2"/>
    <dgm:cxn modelId="{27110B9D-9821-6645-961F-027F90738FBE}" type="presParOf" srcId="{8BCB3DD2-80FB-9B42-B402-ED067D58A5BB}" destId="{04FB84E5-A54C-3E4E-A9B5-9D17132EB9E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B1F8EF-562D-F746-A67B-98E230309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F6CF35-B813-5C41-A3AD-5BA3C71B8395}">
      <dgm:prSet phldrT="[Text]" phldr="1"/>
      <dgm:spPr/>
      <dgm:t>
        <a:bodyPr/>
        <a:lstStyle/>
        <a:p>
          <a:endParaRPr lang="en-US" dirty="0"/>
        </a:p>
      </dgm:t>
    </dgm:pt>
    <dgm:pt modelId="{F6D351D2-03F2-FB46-A1FD-EB109615BC79}" type="parTrans" cxnId="{78916CDA-8954-2C4A-AC7E-ACC79164438D}">
      <dgm:prSet/>
      <dgm:spPr/>
      <dgm:t>
        <a:bodyPr/>
        <a:lstStyle/>
        <a:p>
          <a:endParaRPr lang="en-US"/>
        </a:p>
      </dgm:t>
    </dgm:pt>
    <dgm:pt modelId="{4C298C93-5582-124A-972F-C0C5FCA16816}" type="sibTrans" cxnId="{78916CDA-8954-2C4A-AC7E-ACC79164438D}">
      <dgm:prSet/>
      <dgm:spPr/>
      <dgm:t>
        <a:bodyPr/>
        <a:lstStyle/>
        <a:p>
          <a:endParaRPr lang="en-US"/>
        </a:p>
      </dgm:t>
    </dgm:pt>
    <dgm:pt modelId="{CCDAE17B-33A3-E74E-852C-2BD1D23F0EAB}">
      <dgm:prSet phldrT="[Text]"/>
      <dgm:spPr/>
      <dgm:t>
        <a:bodyPr/>
        <a:lstStyle/>
        <a:p>
          <a:r>
            <a:rPr lang="en-US" dirty="0"/>
            <a:t>Communicates your Department’s unique reason for being.</a:t>
          </a:r>
        </a:p>
      </dgm:t>
    </dgm:pt>
    <dgm:pt modelId="{2542D996-1056-064D-BB9D-A6FA578B4CF9}" type="parTrans" cxnId="{8A7C92F5-2348-2443-A09E-A5ED5D426A9E}">
      <dgm:prSet/>
      <dgm:spPr/>
      <dgm:t>
        <a:bodyPr/>
        <a:lstStyle/>
        <a:p>
          <a:endParaRPr lang="en-US"/>
        </a:p>
      </dgm:t>
    </dgm:pt>
    <dgm:pt modelId="{560B8FB2-80E1-344D-8D69-2E9658D4E96B}" type="sibTrans" cxnId="{8A7C92F5-2348-2443-A09E-A5ED5D426A9E}">
      <dgm:prSet/>
      <dgm:spPr/>
      <dgm:t>
        <a:bodyPr/>
        <a:lstStyle/>
        <a:p>
          <a:endParaRPr lang="en-US"/>
        </a:p>
      </dgm:t>
    </dgm:pt>
    <dgm:pt modelId="{DD33939F-9D34-4142-9126-EEB86E40E714}">
      <dgm:prSet phldrT="[Text]" phldr="1"/>
      <dgm:spPr/>
      <dgm:t>
        <a:bodyPr/>
        <a:lstStyle/>
        <a:p>
          <a:endParaRPr lang="en-US" dirty="0"/>
        </a:p>
      </dgm:t>
    </dgm:pt>
    <dgm:pt modelId="{CB4A9475-0D1A-BA46-AFC3-B0020190C39E}" type="parTrans" cxnId="{74D6DAB7-7B43-5E4D-AE98-DFCBC42A6CA6}">
      <dgm:prSet/>
      <dgm:spPr/>
      <dgm:t>
        <a:bodyPr/>
        <a:lstStyle/>
        <a:p>
          <a:endParaRPr lang="en-US"/>
        </a:p>
      </dgm:t>
    </dgm:pt>
    <dgm:pt modelId="{1E94189D-86EE-4546-A8DE-CA553D2815C7}" type="sibTrans" cxnId="{74D6DAB7-7B43-5E4D-AE98-DFCBC42A6CA6}">
      <dgm:prSet/>
      <dgm:spPr/>
      <dgm:t>
        <a:bodyPr/>
        <a:lstStyle/>
        <a:p>
          <a:endParaRPr lang="en-US"/>
        </a:p>
      </dgm:t>
    </dgm:pt>
    <dgm:pt modelId="{59C5313B-E5BF-AF4C-AFBD-C3E19B293D09}">
      <dgm:prSet phldrT="[Text]"/>
      <dgm:spPr/>
      <dgm:t>
        <a:bodyPr/>
        <a:lstStyle/>
        <a:p>
          <a:r>
            <a:rPr lang="en-US" dirty="0"/>
            <a:t>Focuses your Department’s direction.</a:t>
          </a:r>
        </a:p>
      </dgm:t>
    </dgm:pt>
    <dgm:pt modelId="{7E9A6464-0FB3-F34B-9CE2-F683083BB004}" type="parTrans" cxnId="{D9C6D67D-D894-2E46-A45C-EE18E66EBFA1}">
      <dgm:prSet/>
      <dgm:spPr/>
      <dgm:t>
        <a:bodyPr/>
        <a:lstStyle/>
        <a:p>
          <a:endParaRPr lang="en-US"/>
        </a:p>
      </dgm:t>
    </dgm:pt>
    <dgm:pt modelId="{DE0E901C-D5F8-0F4D-A92A-1089B56FB06C}" type="sibTrans" cxnId="{D9C6D67D-D894-2E46-A45C-EE18E66EBFA1}">
      <dgm:prSet/>
      <dgm:spPr/>
      <dgm:t>
        <a:bodyPr/>
        <a:lstStyle/>
        <a:p>
          <a:endParaRPr lang="en-US"/>
        </a:p>
      </dgm:t>
    </dgm:pt>
    <dgm:pt modelId="{0F816579-4B7D-DD40-970D-D002A5D2F52B}">
      <dgm:prSet phldrT="[Text]" phldr="1"/>
      <dgm:spPr/>
      <dgm:t>
        <a:bodyPr/>
        <a:lstStyle/>
        <a:p>
          <a:endParaRPr lang="en-US" dirty="0"/>
        </a:p>
      </dgm:t>
    </dgm:pt>
    <dgm:pt modelId="{A7E98C8F-636B-A54D-A635-E20DF34370EA}" type="parTrans" cxnId="{49125418-9A8B-F541-8489-F32BFFDF1781}">
      <dgm:prSet/>
      <dgm:spPr/>
      <dgm:t>
        <a:bodyPr/>
        <a:lstStyle/>
        <a:p>
          <a:endParaRPr lang="en-US"/>
        </a:p>
      </dgm:t>
    </dgm:pt>
    <dgm:pt modelId="{4FF70562-ACA7-5D4A-BDF9-60DF6E81044A}" type="sibTrans" cxnId="{49125418-9A8B-F541-8489-F32BFFDF1781}">
      <dgm:prSet/>
      <dgm:spPr/>
      <dgm:t>
        <a:bodyPr/>
        <a:lstStyle/>
        <a:p>
          <a:endParaRPr lang="en-US"/>
        </a:p>
      </dgm:t>
    </dgm:pt>
    <dgm:pt modelId="{6FF3EE2D-099A-1641-9C62-0C177364F981}">
      <dgm:prSet phldrT="[Text]" custT="1"/>
      <dgm:spPr/>
      <dgm:t>
        <a:bodyPr/>
        <a:lstStyle/>
        <a:p>
          <a:r>
            <a:rPr lang="en-US" sz="2800" dirty="0"/>
            <a:t>Aligns your Department with the College’s Mission</a:t>
          </a:r>
          <a:r>
            <a:rPr lang="en-US" sz="4100" dirty="0"/>
            <a:t>.</a:t>
          </a:r>
        </a:p>
      </dgm:t>
    </dgm:pt>
    <dgm:pt modelId="{2869DFC3-82DE-5641-9688-8B66DB89F4B8}" type="parTrans" cxnId="{4C332E53-60F4-BE41-B24C-2DED9BE0F9A1}">
      <dgm:prSet/>
      <dgm:spPr/>
      <dgm:t>
        <a:bodyPr/>
        <a:lstStyle/>
        <a:p>
          <a:endParaRPr lang="en-US"/>
        </a:p>
      </dgm:t>
    </dgm:pt>
    <dgm:pt modelId="{CC9CBF94-3C3C-9043-A228-B568BF9298B4}" type="sibTrans" cxnId="{4C332E53-60F4-BE41-B24C-2DED9BE0F9A1}">
      <dgm:prSet/>
      <dgm:spPr/>
      <dgm:t>
        <a:bodyPr/>
        <a:lstStyle/>
        <a:p>
          <a:endParaRPr lang="en-US"/>
        </a:p>
      </dgm:t>
    </dgm:pt>
    <dgm:pt modelId="{8C06AD12-9720-804B-B4C6-AE5AADEB52C7}">
      <dgm:prSet phldrT="[Text]" custT="1"/>
      <dgm:spPr/>
      <dgm:t>
        <a:bodyPr/>
        <a:lstStyle/>
        <a:p>
          <a:endParaRPr lang="en-US" sz="4100" dirty="0"/>
        </a:p>
      </dgm:t>
    </dgm:pt>
    <dgm:pt modelId="{D07EC661-3560-A64E-B7D4-BAF9F4E25C04}" type="parTrans" cxnId="{F66F1554-5A5A-3647-A619-1E5830C8A308}">
      <dgm:prSet/>
      <dgm:spPr/>
      <dgm:t>
        <a:bodyPr/>
        <a:lstStyle/>
        <a:p>
          <a:endParaRPr lang="en-US"/>
        </a:p>
      </dgm:t>
    </dgm:pt>
    <dgm:pt modelId="{F2023242-5F7B-AA4E-8049-D243293ECF21}" type="sibTrans" cxnId="{F66F1554-5A5A-3647-A619-1E5830C8A308}">
      <dgm:prSet/>
      <dgm:spPr/>
      <dgm:t>
        <a:bodyPr/>
        <a:lstStyle/>
        <a:p>
          <a:endParaRPr lang="en-US"/>
        </a:p>
      </dgm:t>
    </dgm:pt>
    <dgm:pt modelId="{9175148A-4A73-6145-AA85-2BC8A56C1B0C}" type="pres">
      <dgm:prSet presAssocID="{2AB1F8EF-562D-F746-A67B-98E230309BF6}" presName="linearFlow" presStyleCnt="0">
        <dgm:presLayoutVars>
          <dgm:dir/>
          <dgm:animLvl val="lvl"/>
          <dgm:resizeHandles val="exact"/>
        </dgm:presLayoutVars>
      </dgm:prSet>
      <dgm:spPr/>
    </dgm:pt>
    <dgm:pt modelId="{E593CC0B-5ADB-9A4A-AB85-BD2A778EC16C}" type="pres">
      <dgm:prSet presAssocID="{B8F6CF35-B813-5C41-A3AD-5BA3C71B8395}" presName="composite" presStyleCnt="0"/>
      <dgm:spPr/>
    </dgm:pt>
    <dgm:pt modelId="{8BE5432B-2451-4F46-A6F9-9E40D5A49E86}" type="pres">
      <dgm:prSet presAssocID="{B8F6CF35-B813-5C41-A3AD-5BA3C71B839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80D1626-FB87-C54F-8B01-8985E79560C7}" type="pres">
      <dgm:prSet presAssocID="{B8F6CF35-B813-5C41-A3AD-5BA3C71B8395}" presName="descendantText" presStyleLbl="alignAcc1" presStyleIdx="0" presStyleCnt="3">
        <dgm:presLayoutVars>
          <dgm:bulletEnabled val="1"/>
        </dgm:presLayoutVars>
      </dgm:prSet>
      <dgm:spPr/>
    </dgm:pt>
    <dgm:pt modelId="{F4334FCA-C33A-A04E-89D3-268420DFACB2}" type="pres">
      <dgm:prSet presAssocID="{4C298C93-5582-124A-972F-C0C5FCA16816}" presName="sp" presStyleCnt="0"/>
      <dgm:spPr/>
    </dgm:pt>
    <dgm:pt modelId="{37B32162-BC1E-834D-B1E9-7B99ECFEE3F1}" type="pres">
      <dgm:prSet presAssocID="{DD33939F-9D34-4142-9126-EEB86E40E714}" presName="composite" presStyleCnt="0"/>
      <dgm:spPr/>
    </dgm:pt>
    <dgm:pt modelId="{472E5CBB-BE01-3F4B-93DF-88237349BF26}" type="pres">
      <dgm:prSet presAssocID="{DD33939F-9D34-4142-9126-EEB86E40E71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EBB14AB-F74B-4747-ADC2-6EB147C6AABC}" type="pres">
      <dgm:prSet presAssocID="{DD33939F-9D34-4142-9126-EEB86E40E714}" presName="descendantText" presStyleLbl="alignAcc1" presStyleIdx="1" presStyleCnt="3">
        <dgm:presLayoutVars>
          <dgm:bulletEnabled val="1"/>
        </dgm:presLayoutVars>
      </dgm:prSet>
      <dgm:spPr/>
    </dgm:pt>
    <dgm:pt modelId="{9F7704A6-DD98-D34A-9E96-8319FB60F6B7}" type="pres">
      <dgm:prSet presAssocID="{1E94189D-86EE-4546-A8DE-CA553D2815C7}" presName="sp" presStyleCnt="0"/>
      <dgm:spPr/>
    </dgm:pt>
    <dgm:pt modelId="{FEAC96F7-A69E-004F-9109-93474BD536D3}" type="pres">
      <dgm:prSet presAssocID="{0F816579-4B7D-DD40-970D-D002A5D2F52B}" presName="composite" presStyleCnt="0"/>
      <dgm:spPr/>
    </dgm:pt>
    <dgm:pt modelId="{81581524-653C-E645-8011-1B74B891900B}" type="pres">
      <dgm:prSet presAssocID="{0F816579-4B7D-DD40-970D-D002A5D2F52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962F9CE-28C0-D243-9652-815CEDA8F3CE}" type="pres">
      <dgm:prSet presAssocID="{0F816579-4B7D-DD40-970D-D002A5D2F52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7793730C-5403-7C4E-BB15-421FD8D0F308}" type="presOf" srcId="{8C06AD12-9720-804B-B4C6-AE5AADEB52C7}" destId="{B962F9CE-28C0-D243-9652-815CEDA8F3CE}" srcOrd="0" destOrd="1" presId="urn:microsoft.com/office/officeart/2005/8/layout/chevron2"/>
    <dgm:cxn modelId="{546E4212-D7EE-7442-8F56-C29DD84653B9}" type="presOf" srcId="{B8F6CF35-B813-5C41-A3AD-5BA3C71B8395}" destId="{8BE5432B-2451-4F46-A6F9-9E40D5A49E86}" srcOrd="0" destOrd="0" presId="urn:microsoft.com/office/officeart/2005/8/layout/chevron2"/>
    <dgm:cxn modelId="{49125418-9A8B-F541-8489-F32BFFDF1781}" srcId="{2AB1F8EF-562D-F746-A67B-98E230309BF6}" destId="{0F816579-4B7D-DD40-970D-D002A5D2F52B}" srcOrd="2" destOrd="0" parTransId="{A7E98C8F-636B-A54D-A635-E20DF34370EA}" sibTransId="{4FF70562-ACA7-5D4A-BDF9-60DF6E81044A}"/>
    <dgm:cxn modelId="{7D8E2920-F39C-5C47-B4C2-2342213C3E58}" type="presOf" srcId="{6FF3EE2D-099A-1641-9C62-0C177364F981}" destId="{B962F9CE-28C0-D243-9652-815CEDA8F3CE}" srcOrd="0" destOrd="0" presId="urn:microsoft.com/office/officeart/2005/8/layout/chevron2"/>
    <dgm:cxn modelId="{B79B5E50-A279-5E43-B139-AC5ACC071013}" type="presOf" srcId="{DD33939F-9D34-4142-9126-EEB86E40E714}" destId="{472E5CBB-BE01-3F4B-93DF-88237349BF26}" srcOrd="0" destOrd="0" presId="urn:microsoft.com/office/officeart/2005/8/layout/chevron2"/>
    <dgm:cxn modelId="{4C332E53-60F4-BE41-B24C-2DED9BE0F9A1}" srcId="{0F816579-4B7D-DD40-970D-D002A5D2F52B}" destId="{6FF3EE2D-099A-1641-9C62-0C177364F981}" srcOrd="0" destOrd="0" parTransId="{2869DFC3-82DE-5641-9688-8B66DB89F4B8}" sibTransId="{CC9CBF94-3C3C-9043-A228-B568BF9298B4}"/>
    <dgm:cxn modelId="{F66F1554-5A5A-3647-A619-1E5830C8A308}" srcId="{0F816579-4B7D-DD40-970D-D002A5D2F52B}" destId="{8C06AD12-9720-804B-B4C6-AE5AADEB52C7}" srcOrd="1" destOrd="0" parTransId="{D07EC661-3560-A64E-B7D4-BAF9F4E25C04}" sibTransId="{F2023242-5F7B-AA4E-8049-D243293ECF21}"/>
    <dgm:cxn modelId="{D9C6D67D-D894-2E46-A45C-EE18E66EBFA1}" srcId="{DD33939F-9D34-4142-9126-EEB86E40E714}" destId="{59C5313B-E5BF-AF4C-AFBD-C3E19B293D09}" srcOrd="0" destOrd="0" parTransId="{7E9A6464-0FB3-F34B-9CE2-F683083BB004}" sibTransId="{DE0E901C-D5F8-0F4D-A92A-1089B56FB06C}"/>
    <dgm:cxn modelId="{2EC6AB99-A792-ED49-ABE4-83A3B3B07E22}" type="presOf" srcId="{0F816579-4B7D-DD40-970D-D002A5D2F52B}" destId="{81581524-653C-E645-8011-1B74B891900B}" srcOrd="0" destOrd="0" presId="urn:microsoft.com/office/officeart/2005/8/layout/chevron2"/>
    <dgm:cxn modelId="{C498B89F-C937-9845-8A8F-866459C59060}" type="presOf" srcId="{59C5313B-E5BF-AF4C-AFBD-C3E19B293D09}" destId="{9EBB14AB-F74B-4747-ADC2-6EB147C6AABC}" srcOrd="0" destOrd="0" presId="urn:microsoft.com/office/officeart/2005/8/layout/chevron2"/>
    <dgm:cxn modelId="{6D2BCB9F-4DEB-5E41-8FFB-B41E17D60CD8}" type="presOf" srcId="{CCDAE17B-33A3-E74E-852C-2BD1D23F0EAB}" destId="{B80D1626-FB87-C54F-8B01-8985E79560C7}" srcOrd="0" destOrd="0" presId="urn:microsoft.com/office/officeart/2005/8/layout/chevron2"/>
    <dgm:cxn modelId="{74D6DAB7-7B43-5E4D-AE98-DFCBC42A6CA6}" srcId="{2AB1F8EF-562D-F746-A67B-98E230309BF6}" destId="{DD33939F-9D34-4142-9126-EEB86E40E714}" srcOrd="1" destOrd="0" parTransId="{CB4A9475-0D1A-BA46-AFC3-B0020190C39E}" sibTransId="{1E94189D-86EE-4546-A8DE-CA553D2815C7}"/>
    <dgm:cxn modelId="{4BE9F8D1-7B9E-C049-8203-6C5208419DDA}" type="presOf" srcId="{2AB1F8EF-562D-F746-A67B-98E230309BF6}" destId="{9175148A-4A73-6145-AA85-2BC8A56C1B0C}" srcOrd="0" destOrd="0" presId="urn:microsoft.com/office/officeart/2005/8/layout/chevron2"/>
    <dgm:cxn modelId="{78916CDA-8954-2C4A-AC7E-ACC79164438D}" srcId="{2AB1F8EF-562D-F746-A67B-98E230309BF6}" destId="{B8F6CF35-B813-5C41-A3AD-5BA3C71B8395}" srcOrd="0" destOrd="0" parTransId="{F6D351D2-03F2-FB46-A1FD-EB109615BC79}" sibTransId="{4C298C93-5582-124A-972F-C0C5FCA16816}"/>
    <dgm:cxn modelId="{8A7C92F5-2348-2443-A09E-A5ED5D426A9E}" srcId="{B8F6CF35-B813-5C41-A3AD-5BA3C71B8395}" destId="{CCDAE17B-33A3-E74E-852C-2BD1D23F0EAB}" srcOrd="0" destOrd="0" parTransId="{2542D996-1056-064D-BB9D-A6FA578B4CF9}" sibTransId="{560B8FB2-80E1-344D-8D69-2E9658D4E96B}"/>
    <dgm:cxn modelId="{DBB38F1D-063A-834A-A0B6-0F50FD333B2B}" type="presParOf" srcId="{9175148A-4A73-6145-AA85-2BC8A56C1B0C}" destId="{E593CC0B-5ADB-9A4A-AB85-BD2A778EC16C}" srcOrd="0" destOrd="0" presId="urn:microsoft.com/office/officeart/2005/8/layout/chevron2"/>
    <dgm:cxn modelId="{0BE35BA5-843F-1D4E-875C-01954BA3D64F}" type="presParOf" srcId="{E593CC0B-5ADB-9A4A-AB85-BD2A778EC16C}" destId="{8BE5432B-2451-4F46-A6F9-9E40D5A49E86}" srcOrd="0" destOrd="0" presId="urn:microsoft.com/office/officeart/2005/8/layout/chevron2"/>
    <dgm:cxn modelId="{2F01ED81-484B-CD41-9093-F63EFFC286FA}" type="presParOf" srcId="{E593CC0B-5ADB-9A4A-AB85-BD2A778EC16C}" destId="{B80D1626-FB87-C54F-8B01-8985E79560C7}" srcOrd="1" destOrd="0" presId="urn:microsoft.com/office/officeart/2005/8/layout/chevron2"/>
    <dgm:cxn modelId="{11B24CA6-5396-DB42-B522-2E57EFC9BECC}" type="presParOf" srcId="{9175148A-4A73-6145-AA85-2BC8A56C1B0C}" destId="{F4334FCA-C33A-A04E-89D3-268420DFACB2}" srcOrd="1" destOrd="0" presId="urn:microsoft.com/office/officeart/2005/8/layout/chevron2"/>
    <dgm:cxn modelId="{B0AAFB58-CD0B-9A46-8574-77745DD9C2BA}" type="presParOf" srcId="{9175148A-4A73-6145-AA85-2BC8A56C1B0C}" destId="{37B32162-BC1E-834D-B1E9-7B99ECFEE3F1}" srcOrd="2" destOrd="0" presId="urn:microsoft.com/office/officeart/2005/8/layout/chevron2"/>
    <dgm:cxn modelId="{5DC31049-183A-CA43-801C-4B1EFB98ED0E}" type="presParOf" srcId="{37B32162-BC1E-834D-B1E9-7B99ECFEE3F1}" destId="{472E5CBB-BE01-3F4B-93DF-88237349BF26}" srcOrd="0" destOrd="0" presId="urn:microsoft.com/office/officeart/2005/8/layout/chevron2"/>
    <dgm:cxn modelId="{0F4054D1-4419-6541-9CE2-4AFBAE6BAEF7}" type="presParOf" srcId="{37B32162-BC1E-834D-B1E9-7B99ECFEE3F1}" destId="{9EBB14AB-F74B-4747-ADC2-6EB147C6AABC}" srcOrd="1" destOrd="0" presId="urn:microsoft.com/office/officeart/2005/8/layout/chevron2"/>
    <dgm:cxn modelId="{3C6529AF-8EB4-4B46-B46C-655C6294ABED}" type="presParOf" srcId="{9175148A-4A73-6145-AA85-2BC8A56C1B0C}" destId="{9F7704A6-DD98-D34A-9E96-8319FB60F6B7}" srcOrd="3" destOrd="0" presId="urn:microsoft.com/office/officeart/2005/8/layout/chevron2"/>
    <dgm:cxn modelId="{87C68C79-1FA2-754C-884E-14128EB81E08}" type="presParOf" srcId="{9175148A-4A73-6145-AA85-2BC8A56C1B0C}" destId="{FEAC96F7-A69E-004F-9109-93474BD536D3}" srcOrd="4" destOrd="0" presId="urn:microsoft.com/office/officeart/2005/8/layout/chevron2"/>
    <dgm:cxn modelId="{2180810D-3BD7-9E42-A989-71DAD0E4FF9F}" type="presParOf" srcId="{FEAC96F7-A69E-004F-9109-93474BD536D3}" destId="{81581524-653C-E645-8011-1B74B891900B}" srcOrd="0" destOrd="0" presId="urn:microsoft.com/office/officeart/2005/8/layout/chevron2"/>
    <dgm:cxn modelId="{EA4A0216-F004-A848-9544-AE9AA5CB82A5}" type="presParOf" srcId="{FEAC96F7-A69E-004F-9109-93474BD536D3}" destId="{B962F9CE-28C0-D243-9652-815CEDA8F3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E616B2E-47B8-2B41-A1D8-A2E8975354EB}" type="doc">
      <dgm:prSet loTypeId="urn:microsoft.com/office/officeart/2005/8/layout/hProcess11" loCatId="" qsTypeId="urn:microsoft.com/office/officeart/2005/8/quickstyle/3D1" qsCatId="3D" csTypeId="urn:microsoft.com/office/officeart/2005/8/colors/colorful2" csCatId="colorful" phldr="1"/>
      <dgm:spPr/>
    </dgm:pt>
    <dgm:pt modelId="{15B4A40C-BDA4-4348-A26F-A4CE746ABFB1}">
      <dgm:prSet phldrT="[Text]"/>
      <dgm:spPr/>
      <dgm:t>
        <a:bodyPr/>
        <a:lstStyle/>
        <a:p>
          <a:r>
            <a:rPr lang="en-US" dirty="0"/>
            <a:t>Mission Statement</a:t>
          </a:r>
        </a:p>
      </dgm:t>
    </dgm:pt>
    <dgm:pt modelId="{1EAA02FE-66B1-E244-9FA9-C48C1773E0B1}" type="parTrans" cxnId="{B043F2BB-6BDE-0B47-86A6-42C861820202}">
      <dgm:prSet/>
      <dgm:spPr/>
      <dgm:t>
        <a:bodyPr/>
        <a:lstStyle/>
        <a:p>
          <a:endParaRPr lang="en-US"/>
        </a:p>
      </dgm:t>
    </dgm:pt>
    <dgm:pt modelId="{E3B39CFE-E962-9342-84E6-2792B5C83D59}" type="sibTrans" cxnId="{B043F2BB-6BDE-0B47-86A6-42C861820202}">
      <dgm:prSet/>
      <dgm:spPr/>
      <dgm:t>
        <a:bodyPr/>
        <a:lstStyle/>
        <a:p>
          <a:endParaRPr lang="en-US"/>
        </a:p>
      </dgm:t>
    </dgm:pt>
    <dgm:pt modelId="{0915D48E-6FEF-D84E-BB1A-C4CEC340D65A}">
      <dgm:prSet phldrT="[Text]"/>
      <dgm:spPr/>
      <dgm:t>
        <a:bodyPr/>
        <a:lstStyle/>
        <a:p>
          <a:endParaRPr lang="en-US" dirty="0"/>
        </a:p>
        <a:p>
          <a:r>
            <a:rPr lang="en-US" dirty="0"/>
            <a:t>Purpose, Strengths and Challenges</a:t>
          </a:r>
        </a:p>
      </dgm:t>
    </dgm:pt>
    <dgm:pt modelId="{8C720279-7329-4B49-B0BE-31EF1C6948F8}" type="parTrans" cxnId="{B85BB31B-F39E-D64E-BD87-9A3A08B9083B}">
      <dgm:prSet/>
      <dgm:spPr/>
      <dgm:t>
        <a:bodyPr/>
        <a:lstStyle/>
        <a:p>
          <a:endParaRPr lang="en-US"/>
        </a:p>
      </dgm:t>
    </dgm:pt>
    <dgm:pt modelId="{0567CFCA-D6A6-BB48-B955-B997EA1BB558}" type="sibTrans" cxnId="{B85BB31B-F39E-D64E-BD87-9A3A08B9083B}">
      <dgm:prSet/>
      <dgm:spPr/>
      <dgm:t>
        <a:bodyPr/>
        <a:lstStyle/>
        <a:p>
          <a:endParaRPr lang="en-US"/>
        </a:p>
      </dgm:t>
    </dgm:pt>
    <dgm:pt modelId="{4E5EC58E-D5A7-344F-B8C5-EA486D07DDB0}">
      <dgm:prSet phldrT="[Text]"/>
      <dgm:spPr/>
      <dgm:t>
        <a:bodyPr/>
        <a:lstStyle/>
        <a:p>
          <a:r>
            <a:rPr lang="en-US" dirty="0"/>
            <a:t>Goals</a:t>
          </a:r>
        </a:p>
      </dgm:t>
    </dgm:pt>
    <dgm:pt modelId="{38350362-1C38-E941-9BD6-B6D53AB20F30}" type="parTrans" cxnId="{E7695465-2C13-A743-99C8-C1861B5E31EE}">
      <dgm:prSet/>
      <dgm:spPr/>
      <dgm:t>
        <a:bodyPr/>
        <a:lstStyle/>
        <a:p>
          <a:endParaRPr lang="en-US"/>
        </a:p>
      </dgm:t>
    </dgm:pt>
    <dgm:pt modelId="{69F0D470-0000-074F-A86D-26337FCFE46E}" type="sibTrans" cxnId="{E7695465-2C13-A743-99C8-C1861B5E31EE}">
      <dgm:prSet/>
      <dgm:spPr/>
      <dgm:t>
        <a:bodyPr/>
        <a:lstStyle/>
        <a:p>
          <a:endParaRPr lang="en-US"/>
        </a:p>
      </dgm:t>
    </dgm:pt>
    <dgm:pt modelId="{65F1AD7D-12BF-AA4C-853C-311DDAA501DC}" type="pres">
      <dgm:prSet presAssocID="{1E616B2E-47B8-2B41-A1D8-A2E8975354EB}" presName="Name0" presStyleCnt="0">
        <dgm:presLayoutVars>
          <dgm:dir/>
          <dgm:resizeHandles val="exact"/>
        </dgm:presLayoutVars>
      </dgm:prSet>
      <dgm:spPr/>
    </dgm:pt>
    <dgm:pt modelId="{2859AC96-22E0-984F-A845-66135BCC3878}" type="pres">
      <dgm:prSet presAssocID="{1E616B2E-47B8-2B41-A1D8-A2E8975354EB}" presName="arrow" presStyleLbl="bgShp" presStyleIdx="0" presStyleCnt="1" custLinFactNeighborY="947"/>
      <dgm:spPr/>
    </dgm:pt>
    <dgm:pt modelId="{F716E595-E937-2C45-98B7-A10087D468BC}" type="pres">
      <dgm:prSet presAssocID="{1E616B2E-47B8-2B41-A1D8-A2E8975354EB}" presName="points" presStyleCnt="0"/>
      <dgm:spPr/>
    </dgm:pt>
    <dgm:pt modelId="{A96BE3D0-4D17-ED47-BFF1-0E8E5E437392}" type="pres">
      <dgm:prSet presAssocID="{15B4A40C-BDA4-4348-A26F-A4CE746ABFB1}" presName="compositeA" presStyleCnt="0"/>
      <dgm:spPr/>
    </dgm:pt>
    <dgm:pt modelId="{4834022E-C7FA-334F-8C91-ECBB7BA9F8FC}" type="pres">
      <dgm:prSet presAssocID="{15B4A40C-BDA4-4348-A26F-A4CE746ABFB1}" presName="textA" presStyleLbl="revTx" presStyleIdx="0" presStyleCnt="3">
        <dgm:presLayoutVars>
          <dgm:bulletEnabled val="1"/>
        </dgm:presLayoutVars>
      </dgm:prSet>
      <dgm:spPr/>
    </dgm:pt>
    <dgm:pt modelId="{97224D16-7693-B54B-A3DE-FF19CD434476}" type="pres">
      <dgm:prSet presAssocID="{15B4A40C-BDA4-4348-A26F-A4CE746ABFB1}" presName="circleA" presStyleLbl="node1" presStyleIdx="0" presStyleCnt="3"/>
      <dgm:spPr/>
    </dgm:pt>
    <dgm:pt modelId="{C676EC81-AC17-7649-B01E-058242D0FF13}" type="pres">
      <dgm:prSet presAssocID="{15B4A40C-BDA4-4348-A26F-A4CE746ABFB1}" presName="spaceA" presStyleCnt="0"/>
      <dgm:spPr/>
    </dgm:pt>
    <dgm:pt modelId="{520D0525-24CE-CA4C-9B29-818E0333B88C}" type="pres">
      <dgm:prSet presAssocID="{E3B39CFE-E962-9342-84E6-2792B5C83D59}" presName="space" presStyleCnt="0"/>
      <dgm:spPr/>
    </dgm:pt>
    <dgm:pt modelId="{8FE7A243-CFDD-B242-A614-DE35B2027366}" type="pres">
      <dgm:prSet presAssocID="{0915D48E-6FEF-D84E-BB1A-C4CEC340D65A}" presName="compositeB" presStyleCnt="0"/>
      <dgm:spPr/>
    </dgm:pt>
    <dgm:pt modelId="{190B5526-3170-524C-BA32-1BF403185150}" type="pres">
      <dgm:prSet presAssocID="{0915D48E-6FEF-D84E-BB1A-C4CEC340D65A}" presName="textB" presStyleLbl="revTx" presStyleIdx="1" presStyleCnt="3" custScaleY="106976" custLinFactNeighborY="-13770">
        <dgm:presLayoutVars>
          <dgm:bulletEnabled val="1"/>
        </dgm:presLayoutVars>
      </dgm:prSet>
      <dgm:spPr/>
    </dgm:pt>
    <dgm:pt modelId="{C70355BE-AC57-C84A-BCAC-6FC78FC23662}" type="pres">
      <dgm:prSet presAssocID="{0915D48E-6FEF-D84E-BB1A-C4CEC340D65A}" presName="circleB" presStyleLbl="node1" presStyleIdx="1" presStyleCnt="3"/>
      <dgm:spPr/>
    </dgm:pt>
    <dgm:pt modelId="{33E053CD-4004-6F4C-94CE-C1B389B04A61}" type="pres">
      <dgm:prSet presAssocID="{0915D48E-6FEF-D84E-BB1A-C4CEC340D65A}" presName="spaceB" presStyleCnt="0"/>
      <dgm:spPr/>
    </dgm:pt>
    <dgm:pt modelId="{AC3B22C7-DB1C-1846-95EA-1DBE6B35B141}" type="pres">
      <dgm:prSet presAssocID="{0567CFCA-D6A6-BB48-B955-B997EA1BB558}" presName="space" presStyleCnt="0"/>
      <dgm:spPr/>
    </dgm:pt>
    <dgm:pt modelId="{731A50BC-6776-9547-A33C-4B676124B8E6}" type="pres">
      <dgm:prSet presAssocID="{4E5EC58E-D5A7-344F-B8C5-EA486D07DDB0}" presName="compositeA" presStyleCnt="0"/>
      <dgm:spPr/>
    </dgm:pt>
    <dgm:pt modelId="{64FF33C4-814C-7D4F-89B5-6499783B22F4}" type="pres">
      <dgm:prSet presAssocID="{4E5EC58E-D5A7-344F-B8C5-EA486D07DDB0}" presName="textA" presStyleLbl="revTx" presStyleIdx="2" presStyleCnt="3">
        <dgm:presLayoutVars>
          <dgm:bulletEnabled val="1"/>
        </dgm:presLayoutVars>
      </dgm:prSet>
      <dgm:spPr/>
    </dgm:pt>
    <dgm:pt modelId="{CCD1CD07-1860-7D45-9996-6A49C599437F}" type="pres">
      <dgm:prSet presAssocID="{4E5EC58E-D5A7-344F-B8C5-EA486D07DDB0}" presName="circleA" presStyleLbl="node1" presStyleIdx="2" presStyleCnt="3"/>
      <dgm:spPr/>
    </dgm:pt>
    <dgm:pt modelId="{8920EF48-806F-574B-96D1-3E3149CD86C1}" type="pres">
      <dgm:prSet presAssocID="{4E5EC58E-D5A7-344F-B8C5-EA486D07DDB0}" presName="spaceA" presStyleCnt="0"/>
      <dgm:spPr/>
    </dgm:pt>
  </dgm:ptLst>
  <dgm:cxnLst>
    <dgm:cxn modelId="{B85BB31B-F39E-D64E-BD87-9A3A08B9083B}" srcId="{1E616B2E-47B8-2B41-A1D8-A2E8975354EB}" destId="{0915D48E-6FEF-D84E-BB1A-C4CEC340D65A}" srcOrd="1" destOrd="0" parTransId="{8C720279-7329-4B49-B0BE-31EF1C6948F8}" sibTransId="{0567CFCA-D6A6-BB48-B955-B997EA1BB558}"/>
    <dgm:cxn modelId="{E7695465-2C13-A743-99C8-C1861B5E31EE}" srcId="{1E616B2E-47B8-2B41-A1D8-A2E8975354EB}" destId="{4E5EC58E-D5A7-344F-B8C5-EA486D07DDB0}" srcOrd="2" destOrd="0" parTransId="{38350362-1C38-E941-9BD6-B6D53AB20F30}" sibTransId="{69F0D470-0000-074F-A86D-26337FCFE46E}"/>
    <dgm:cxn modelId="{2C72B675-8F24-164B-8AAA-ACBB2AA834AA}" type="presOf" srcId="{1E616B2E-47B8-2B41-A1D8-A2E8975354EB}" destId="{65F1AD7D-12BF-AA4C-853C-311DDAA501DC}" srcOrd="0" destOrd="0" presId="urn:microsoft.com/office/officeart/2005/8/layout/hProcess11"/>
    <dgm:cxn modelId="{32B4E79A-2A68-E54A-8206-C0F530F69B3B}" type="presOf" srcId="{4E5EC58E-D5A7-344F-B8C5-EA486D07DDB0}" destId="{64FF33C4-814C-7D4F-89B5-6499783B22F4}" srcOrd="0" destOrd="0" presId="urn:microsoft.com/office/officeart/2005/8/layout/hProcess11"/>
    <dgm:cxn modelId="{B043F2BB-6BDE-0B47-86A6-42C861820202}" srcId="{1E616B2E-47B8-2B41-A1D8-A2E8975354EB}" destId="{15B4A40C-BDA4-4348-A26F-A4CE746ABFB1}" srcOrd="0" destOrd="0" parTransId="{1EAA02FE-66B1-E244-9FA9-C48C1773E0B1}" sibTransId="{E3B39CFE-E962-9342-84E6-2792B5C83D59}"/>
    <dgm:cxn modelId="{FE5C73C6-20EC-C341-B834-D19F6748879E}" type="presOf" srcId="{15B4A40C-BDA4-4348-A26F-A4CE746ABFB1}" destId="{4834022E-C7FA-334F-8C91-ECBB7BA9F8FC}" srcOrd="0" destOrd="0" presId="urn:microsoft.com/office/officeart/2005/8/layout/hProcess11"/>
    <dgm:cxn modelId="{42E930F6-737A-744E-A8EB-9EA7E7EDB384}" type="presOf" srcId="{0915D48E-6FEF-D84E-BB1A-C4CEC340D65A}" destId="{190B5526-3170-524C-BA32-1BF403185150}" srcOrd="0" destOrd="0" presId="urn:microsoft.com/office/officeart/2005/8/layout/hProcess11"/>
    <dgm:cxn modelId="{1FF91A6F-94A4-2F4B-934F-5179DA93E784}" type="presParOf" srcId="{65F1AD7D-12BF-AA4C-853C-311DDAA501DC}" destId="{2859AC96-22E0-984F-A845-66135BCC3878}" srcOrd="0" destOrd="0" presId="urn:microsoft.com/office/officeart/2005/8/layout/hProcess11"/>
    <dgm:cxn modelId="{E6632A81-CB30-C449-92DD-CC8524742533}" type="presParOf" srcId="{65F1AD7D-12BF-AA4C-853C-311DDAA501DC}" destId="{F716E595-E937-2C45-98B7-A10087D468BC}" srcOrd="1" destOrd="0" presId="urn:microsoft.com/office/officeart/2005/8/layout/hProcess11"/>
    <dgm:cxn modelId="{530AC80A-1C7C-B047-810D-A664FAEF7452}" type="presParOf" srcId="{F716E595-E937-2C45-98B7-A10087D468BC}" destId="{A96BE3D0-4D17-ED47-BFF1-0E8E5E437392}" srcOrd="0" destOrd="0" presId="urn:microsoft.com/office/officeart/2005/8/layout/hProcess11"/>
    <dgm:cxn modelId="{16A6DCD8-FBEF-C447-92DF-DE51A4139026}" type="presParOf" srcId="{A96BE3D0-4D17-ED47-BFF1-0E8E5E437392}" destId="{4834022E-C7FA-334F-8C91-ECBB7BA9F8FC}" srcOrd="0" destOrd="0" presId="urn:microsoft.com/office/officeart/2005/8/layout/hProcess11"/>
    <dgm:cxn modelId="{611BDB2E-D4E2-CD4D-9DB0-05508D0AAD68}" type="presParOf" srcId="{A96BE3D0-4D17-ED47-BFF1-0E8E5E437392}" destId="{97224D16-7693-B54B-A3DE-FF19CD434476}" srcOrd="1" destOrd="0" presId="urn:microsoft.com/office/officeart/2005/8/layout/hProcess11"/>
    <dgm:cxn modelId="{2BB387F1-F71B-3640-8204-206FE7E87465}" type="presParOf" srcId="{A96BE3D0-4D17-ED47-BFF1-0E8E5E437392}" destId="{C676EC81-AC17-7649-B01E-058242D0FF13}" srcOrd="2" destOrd="0" presId="urn:microsoft.com/office/officeart/2005/8/layout/hProcess11"/>
    <dgm:cxn modelId="{8C0C60D2-0973-C443-AD90-05AEEDFB7AAB}" type="presParOf" srcId="{F716E595-E937-2C45-98B7-A10087D468BC}" destId="{520D0525-24CE-CA4C-9B29-818E0333B88C}" srcOrd="1" destOrd="0" presId="urn:microsoft.com/office/officeart/2005/8/layout/hProcess11"/>
    <dgm:cxn modelId="{70B4A76B-82F6-B644-8CF5-788A9411438E}" type="presParOf" srcId="{F716E595-E937-2C45-98B7-A10087D468BC}" destId="{8FE7A243-CFDD-B242-A614-DE35B2027366}" srcOrd="2" destOrd="0" presId="urn:microsoft.com/office/officeart/2005/8/layout/hProcess11"/>
    <dgm:cxn modelId="{003AD99B-9C6B-CD4B-A0AF-8398A8C7B890}" type="presParOf" srcId="{8FE7A243-CFDD-B242-A614-DE35B2027366}" destId="{190B5526-3170-524C-BA32-1BF403185150}" srcOrd="0" destOrd="0" presId="urn:microsoft.com/office/officeart/2005/8/layout/hProcess11"/>
    <dgm:cxn modelId="{88314A4D-9271-AD41-AF99-3180AEE337CF}" type="presParOf" srcId="{8FE7A243-CFDD-B242-A614-DE35B2027366}" destId="{C70355BE-AC57-C84A-BCAC-6FC78FC23662}" srcOrd="1" destOrd="0" presId="urn:microsoft.com/office/officeart/2005/8/layout/hProcess11"/>
    <dgm:cxn modelId="{37B6718F-7381-5D4C-B117-36B1959A4F81}" type="presParOf" srcId="{8FE7A243-CFDD-B242-A614-DE35B2027366}" destId="{33E053CD-4004-6F4C-94CE-C1B389B04A61}" srcOrd="2" destOrd="0" presId="urn:microsoft.com/office/officeart/2005/8/layout/hProcess11"/>
    <dgm:cxn modelId="{CC4E585B-5F45-2C40-BC5F-154B302E704B}" type="presParOf" srcId="{F716E595-E937-2C45-98B7-A10087D468BC}" destId="{AC3B22C7-DB1C-1846-95EA-1DBE6B35B141}" srcOrd="3" destOrd="0" presId="urn:microsoft.com/office/officeart/2005/8/layout/hProcess11"/>
    <dgm:cxn modelId="{4198AF0E-E020-0740-9841-FF57188D4863}" type="presParOf" srcId="{F716E595-E937-2C45-98B7-A10087D468BC}" destId="{731A50BC-6776-9547-A33C-4B676124B8E6}" srcOrd="4" destOrd="0" presId="urn:microsoft.com/office/officeart/2005/8/layout/hProcess11"/>
    <dgm:cxn modelId="{7653D8BF-D087-3C47-8FFA-7018771D7CA6}" type="presParOf" srcId="{731A50BC-6776-9547-A33C-4B676124B8E6}" destId="{64FF33C4-814C-7D4F-89B5-6499783B22F4}" srcOrd="0" destOrd="0" presId="urn:microsoft.com/office/officeart/2005/8/layout/hProcess11"/>
    <dgm:cxn modelId="{EBF38C21-8351-4B43-BDB0-BEC403CE5DFC}" type="presParOf" srcId="{731A50BC-6776-9547-A33C-4B676124B8E6}" destId="{CCD1CD07-1860-7D45-9996-6A49C599437F}" srcOrd="1" destOrd="0" presId="urn:microsoft.com/office/officeart/2005/8/layout/hProcess11"/>
    <dgm:cxn modelId="{FBD2AFD2-46D2-264D-BEE2-89C1CAFD0123}" type="presParOf" srcId="{731A50BC-6776-9547-A33C-4B676124B8E6}" destId="{8920EF48-806F-574B-96D1-3E3149CD86C1}" srcOrd="2" destOrd="0" presId="urn:microsoft.com/office/officeart/2005/8/layout/hProcess11"/>
  </dgm:cxnLst>
  <dgm:bg>
    <a:noFill/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9CC4B9-2017-429A-8D80-0BB8598BC487}" type="doc">
      <dgm:prSet loTypeId="urn:microsoft.com/office/officeart/2005/8/layout/pyramid3" loCatId="pyramid" qsTypeId="urn:microsoft.com/office/officeart/2005/8/quickstyle/simple1" qsCatId="simple" csTypeId="urn:microsoft.com/office/officeart/2005/8/colors/colorful1" csCatId="colorful" phldr="1"/>
      <dgm:spPr/>
    </dgm:pt>
    <dgm:pt modelId="{C5ACEC17-951D-4DEF-B135-8123723DC905}">
      <dgm:prSet phldrT="[Text]" custT="1"/>
      <dgm:spPr/>
      <dgm:t>
        <a:bodyPr/>
        <a:lstStyle/>
        <a:p>
          <a:pPr algn="ctr"/>
          <a:r>
            <a:rPr lang="en-US" sz="4800" dirty="0"/>
            <a:t>     Mission</a:t>
          </a:r>
        </a:p>
        <a:p>
          <a:pPr algn="ctr"/>
          <a:r>
            <a:rPr lang="en-US" sz="4800" dirty="0"/>
            <a:t>       Purpose</a:t>
          </a:r>
          <a:r>
            <a:rPr lang="en-US" sz="6500" dirty="0"/>
            <a:t>	</a:t>
          </a:r>
        </a:p>
      </dgm:t>
    </dgm:pt>
    <dgm:pt modelId="{3907896B-E579-4D53-940E-80647F1790E5}" type="parTrans" cxnId="{88F95B15-E07A-4BF5-AE4C-B6724163F4CC}">
      <dgm:prSet/>
      <dgm:spPr/>
      <dgm:t>
        <a:bodyPr/>
        <a:lstStyle/>
        <a:p>
          <a:endParaRPr lang="en-US"/>
        </a:p>
      </dgm:t>
    </dgm:pt>
    <dgm:pt modelId="{D0A5B819-64AF-471F-818D-D7BB66F80766}" type="sibTrans" cxnId="{88F95B15-E07A-4BF5-AE4C-B6724163F4CC}">
      <dgm:prSet/>
      <dgm:spPr/>
      <dgm:t>
        <a:bodyPr/>
        <a:lstStyle/>
        <a:p>
          <a:endParaRPr lang="en-US"/>
        </a:p>
      </dgm:t>
    </dgm:pt>
    <dgm:pt modelId="{38E26E94-397C-4B7C-9AB9-EB51CC7F2FD9}">
      <dgm:prSet phldrT="[Text]" custT="1"/>
      <dgm:spPr/>
      <dgm:t>
        <a:bodyPr/>
        <a:lstStyle/>
        <a:p>
          <a:r>
            <a:rPr lang="en-US" sz="4800" dirty="0">
              <a:solidFill>
                <a:schemeClr val="tx1"/>
              </a:solidFill>
            </a:rPr>
            <a:t>Strengths and Challenges</a:t>
          </a:r>
        </a:p>
      </dgm:t>
    </dgm:pt>
    <dgm:pt modelId="{E3F46759-3B85-43B4-A987-936900FABD07}" type="parTrans" cxnId="{ED2162FB-621E-46F3-A867-3EECAF0F8A17}">
      <dgm:prSet/>
      <dgm:spPr/>
      <dgm:t>
        <a:bodyPr/>
        <a:lstStyle/>
        <a:p>
          <a:endParaRPr lang="en-US"/>
        </a:p>
      </dgm:t>
    </dgm:pt>
    <dgm:pt modelId="{3EE12D29-B4FD-4715-AB37-2E6B6B65E78A}" type="sibTrans" cxnId="{ED2162FB-621E-46F3-A867-3EECAF0F8A17}">
      <dgm:prSet/>
      <dgm:spPr/>
      <dgm:t>
        <a:bodyPr/>
        <a:lstStyle/>
        <a:p>
          <a:endParaRPr lang="en-US"/>
        </a:p>
      </dgm:t>
    </dgm:pt>
    <dgm:pt modelId="{0417783A-917D-46C7-89E9-E0B8B49D3479}">
      <dgm:prSet phldrT="[Text]"/>
      <dgm:spPr/>
      <dgm:t>
        <a:bodyPr/>
        <a:lstStyle/>
        <a:p>
          <a:endParaRPr lang="en-US" dirty="0"/>
        </a:p>
      </dgm:t>
    </dgm:pt>
    <dgm:pt modelId="{DF91F2E7-57CA-4CB0-A475-9750C4EA0469}" type="parTrans" cxnId="{D7D66C14-8F72-4C80-83C2-64FCE3BBD2EB}">
      <dgm:prSet/>
      <dgm:spPr/>
      <dgm:t>
        <a:bodyPr/>
        <a:lstStyle/>
        <a:p>
          <a:endParaRPr lang="en-US"/>
        </a:p>
      </dgm:t>
    </dgm:pt>
    <dgm:pt modelId="{85E626DA-1E40-4E45-9C2A-E2243CF59ECF}" type="sibTrans" cxnId="{D7D66C14-8F72-4C80-83C2-64FCE3BBD2EB}">
      <dgm:prSet/>
      <dgm:spPr/>
      <dgm:t>
        <a:bodyPr/>
        <a:lstStyle/>
        <a:p>
          <a:endParaRPr lang="en-US"/>
        </a:p>
      </dgm:t>
    </dgm:pt>
    <dgm:pt modelId="{004E2DE4-9F61-4AA5-8E2B-25C07B7E477D}">
      <dgm:prSet phldrT="[Text]"/>
      <dgm:spPr/>
      <dgm:t>
        <a:bodyPr/>
        <a:lstStyle/>
        <a:p>
          <a:r>
            <a:rPr lang="en-US" dirty="0"/>
            <a:t>How do you help the college mission?</a:t>
          </a:r>
        </a:p>
      </dgm:t>
    </dgm:pt>
    <dgm:pt modelId="{E340860A-35D3-45C7-935E-9E570E7B3A91}" type="parTrans" cxnId="{B6C9D1C5-7F44-4ED3-8BF6-AA5075039C61}">
      <dgm:prSet/>
      <dgm:spPr/>
      <dgm:t>
        <a:bodyPr/>
        <a:lstStyle/>
        <a:p>
          <a:endParaRPr lang="en-US"/>
        </a:p>
      </dgm:t>
    </dgm:pt>
    <dgm:pt modelId="{2A23F1E0-0B14-4CE1-AD5A-6CBBC465769F}" type="sibTrans" cxnId="{B6C9D1C5-7F44-4ED3-8BF6-AA5075039C61}">
      <dgm:prSet/>
      <dgm:spPr/>
      <dgm:t>
        <a:bodyPr/>
        <a:lstStyle/>
        <a:p>
          <a:endParaRPr lang="en-US"/>
        </a:p>
      </dgm:t>
    </dgm:pt>
    <dgm:pt modelId="{4A4688EC-C063-492A-94AD-9CD4335B5FD8}">
      <dgm:prSet phldrT="[Text]"/>
      <dgm:spPr/>
      <dgm:t>
        <a:bodyPr/>
        <a:lstStyle/>
        <a:p>
          <a:r>
            <a:rPr lang="en-US" dirty="0"/>
            <a:t>What does your department do well?</a:t>
          </a:r>
        </a:p>
      </dgm:t>
    </dgm:pt>
    <dgm:pt modelId="{5D9B830C-4A34-4B89-9731-D1D136481627}" type="parTrans" cxnId="{9512C85D-D7EB-4F3D-B76C-182EC6A942C2}">
      <dgm:prSet/>
      <dgm:spPr/>
      <dgm:t>
        <a:bodyPr/>
        <a:lstStyle/>
        <a:p>
          <a:endParaRPr lang="en-US"/>
        </a:p>
      </dgm:t>
    </dgm:pt>
    <dgm:pt modelId="{D399A664-B601-4291-8B42-798D4B587A0E}" type="sibTrans" cxnId="{9512C85D-D7EB-4F3D-B76C-182EC6A942C2}">
      <dgm:prSet/>
      <dgm:spPr/>
      <dgm:t>
        <a:bodyPr/>
        <a:lstStyle/>
        <a:p>
          <a:endParaRPr lang="en-US"/>
        </a:p>
      </dgm:t>
    </dgm:pt>
    <dgm:pt modelId="{C4F49F01-E050-4C6E-85E5-173F6D15B1D5}">
      <dgm:prSet phldrT="[Text]"/>
      <dgm:spPr/>
      <dgm:t>
        <a:bodyPr/>
        <a:lstStyle/>
        <a:p>
          <a:r>
            <a:rPr lang="en-US" dirty="0"/>
            <a:t>What challenges does your department face?</a:t>
          </a:r>
        </a:p>
      </dgm:t>
    </dgm:pt>
    <dgm:pt modelId="{B32505DF-7B72-40B6-BEBF-0A87179C01F0}" type="parTrans" cxnId="{070C6E77-00D3-461A-BDEC-6F0200AEBD51}">
      <dgm:prSet/>
      <dgm:spPr/>
      <dgm:t>
        <a:bodyPr/>
        <a:lstStyle/>
        <a:p>
          <a:endParaRPr lang="en-US"/>
        </a:p>
      </dgm:t>
    </dgm:pt>
    <dgm:pt modelId="{FE6DADAC-FC5C-49AB-8548-EAB074B490CF}" type="sibTrans" cxnId="{070C6E77-00D3-461A-BDEC-6F0200AEBD51}">
      <dgm:prSet/>
      <dgm:spPr/>
      <dgm:t>
        <a:bodyPr/>
        <a:lstStyle/>
        <a:p>
          <a:endParaRPr lang="en-US"/>
        </a:p>
      </dgm:t>
    </dgm:pt>
    <dgm:pt modelId="{1DE25B06-BCF7-4590-8DA8-B6892EC5B1E7}">
      <dgm:prSet phldrT="[Text]"/>
      <dgm:spPr/>
      <dgm:t>
        <a:bodyPr/>
        <a:lstStyle/>
        <a:p>
          <a:r>
            <a:rPr lang="en-US" b="0" dirty="0"/>
            <a:t>What is your department mission and purpose?</a:t>
          </a:r>
        </a:p>
      </dgm:t>
    </dgm:pt>
    <dgm:pt modelId="{770D3DED-CA93-4823-9616-A01752188096}" type="parTrans" cxnId="{7CDDE1C9-C23D-4E25-8C2F-44EC8E1DE16A}">
      <dgm:prSet/>
      <dgm:spPr/>
      <dgm:t>
        <a:bodyPr/>
        <a:lstStyle/>
        <a:p>
          <a:endParaRPr lang="en-US"/>
        </a:p>
      </dgm:t>
    </dgm:pt>
    <dgm:pt modelId="{1AB65691-BDCD-4F73-BCEE-5E475CD6B1F1}" type="sibTrans" cxnId="{7CDDE1C9-C23D-4E25-8C2F-44EC8E1DE16A}">
      <dgm:prSet/>
      <dgm:spPr/>
      <dgm:t>
        <a:bodyPr/>
        <a:lstStyle/>
        <a:p>
          <a:endParaRPr lang="en-US"/>
        </a:p>
      </dgm:t>
    </dgm:pt>
    <dgm:pt modelId="{1DFF91D4-82C4-43FD-AA8B-3841F78B6B72}">
      <dgm:prSet phldrT="[Text]"/>
      <dgm:spPr/>
      <dgm:t>
        <a:bodyPr/>
        <a:lstStyle/>
        <a:p>
          <a:endParaRPr lang="en-US" dirty="0"/>
        </a:p>
      </dgm:t>
    </dgm:pt>
    <dgm:pt modelId="{18F6047E-18C6-4933-A3CF-D960CFAEF54C}" type="parTrans" cxnId="{9B1C969A-E159-41DD-9E33-879803DEB4AC}">
      <dgm:prSet/>
      <dgm:spPr/>
      <dgm:t>
        <a:bodyPr/>
        <a:lstStyle/>
        <a:p>
          <a:endParaRPr lang="en-US"/>
        </a:p>
      </dgm:t>
    </dgm:pt>
    <dgm:pt modelId="{4223409D-BF11-4371-88F9-28B14652A333}" type="sibTrans" cxnId="{9B1C969A-E159-41DD-9E33-879803DEB4AC}">
      <dgm:prSet/>
      <dgm:spPr/>
      <dgm:t>
        <a:bodyPr/>
        <a:lstStyle/>
        <a:p>
          <a:endParaRPr lang="en-US"/>
        </a:p>
      </dgm:t>
    </dgm:pt>
    <dgm:pt modelId="{FB5141CA-782C-AF42-BA50-F169AF760E37}">
      <dgm:prSet phldrT="[Text]"/>
      <dgm:spPr/>
      <dgm:t>
        <a:bodyPr/>
        <a:lstStyle/>
        <a:p>
          <a:endParaRPr lang="en-US" dirty="0"/>
        </a:p>
      </dgm:t>
    </dgm:pt>
    <dgm:pt modelId="{F311D49A-987A-5C40-AC4C-71FFDB5A6443}" type="parTrans" cxnId="{8DD2DDFA-445C-594A-98CC-6DEB9B7C3524}">
      <dgm:prSet/>
      <dgm:spPr/>
      <dgm:t>
        <a:bodyPr/>
        <a:lstStyle/>
        <a:p>
          <a:endParaRPr lang="en-US"/>
        </a:p>
      </dgm:t>
    </dgm:pt>
    <dgm:pt modelId="{7A38BA23-1991-CB44-84C4-49E32CBE8DBC}" type="sibTrans" cxnId="{8DD2DDFA-445C-594A-98CC-6DEB9B7C3524}">
      <dgm:prSet/>
      <dgm:spPr/>
      <dgm:t>
        <a:bodyPr/>
        <a:lstStyle/>
        <a:p>
          <a:endParaRPr lang="en-US"/>
        </a:p>
      </dgm:t>
    </dgm:pt>
    <dgm:pt modelId="{C9F2D5CF-1251-6647-95DC-CF8AC19EFB75}">
      <dgm:prSet phldrT="[Text]"/>
      <dgm:spPr/>
      <dgm:t>
        <a:bodyPr/>
        <a:lstStyle/>
        <a:p>
          <a:r>
            <a:rPr lang="en-US" b="0" i="1" dirty="0"/>
            <a:t>Reminder:  The  AUR will be used for financial planning.  Document!</a:t>
          </a:r>
        </a:p>
      </dgm:t>
    </dgm:pt>
    <dgm:pt modelId="{45193ACA-208E-3842-A33E-9E125E27F2EC}" type="parTrans" cxnId="{EF2FE851-1701-414D-B7D1-1CD29071EC4A}">
      <dgm:prSet/>
      <dgm:spPr/>
    </dgm:pt>
    <dgm:pt modelId="{E6286038-FA77-664E-9036-F15372D29458}" type="sibTrans" cxnId="{EF2FE851-1701-414D-B7D1-1CD29071EC4A}">
      <dgm:prSet/>
      <dgm:spPr/>
    </dgm:pt>
    <dgm:pt modelId="{CAFA0780-D788-9F42-91C7-DC59D6CD2168}">
      <dgm:prSet phldrT="[Text]"/>
      <dgm:spPr/>
      <dgm:t>
        <a:bodyPr/>
        <a:lstStyle/>
        <a:p>
          <a:endParaRPr lang="en-US" b="0" dirty="0"/>
        </a:p>
      </dgm:t>
    </dgm:pt>
    <dgm:pt modelId="{CF881A0D-2DC6-C347-9AA9-C896D245C544}" type="parTrans" cxnId="{48AC3DD1-97DF-D748-B9CA-A575DC17E881}">
      <dgm:prSet/>
      <dgm:spPr/>
    </dgm:pt>
    <dgm:pt modelId="{8EA767C1-13F5-654E-AAEA-6A96D89F7D38}" type="sibTrans" cxnId="{48AC3DD1-97DF-D748-B9CA-A575DC17E881}">
      <dgm:prSet/>
      <dgm:spPr/>
    </dgm:pt>
    <dgm:pt modelId="{F71C91BA-41BE-B94F-B2A1-05B267BFC344}">
      <dgm:prSet phldrT="[Text]"/>
      <dgm:spPr/>
      <dgm:t>
        <a:bodyPr/>
        <a:lstStyle/>
        <a:p>
          <a:r>
            <a:rPr lang="en-US" i="1" dirty="0"/>
            <a:t>Ultimately will ask: How can you leverage strengths and manage challenges to accomplish your mission?</a:t>
          </a:r>
        </a:p>
      </dgm:t>
    </dgm:pt>
    <dgm:pt modelId="{E2D15FEC-8A49-7E4A-AB44-CE0C1227826D}" type="parTrans" cxnId="{60EFC307-558D-A54E-9120-5A2BFC043C5D}">
      <dgm:prSet/>
      <dgm:spPr/>
    </dgm:pt>
    <dgm:pt modelId="{2909FB10-F1FC-884F-858D-3F9B35EA163E}" type="sibTrans" cxnId="{60EFC307-558D-A54E-9120-5A2BFC043C5D}">
      <dgm:prSet/>
      <dgm:spPr/>
    </dgm:pt>
    <dgm:pt modelId="{7069FAE1-0B8D-504F-8166-E0889DE5E4A6}">
      <dgm:prSet phldrT="[Text]"/>
      <dgm:spPr/>
      <dgm:t>
        <a:bodyPr/>
        <a:lstStyle/>
        <a:p>
          <a:endParaRPr lang="en-US" dirty="0"/>
        </a:p>
      </dgm:t>
    </dgm:pt>
    <dgm:pt modelId="{38464270-C96C-FE49-9D55-95638E111972}" type="parTrans" cxnId="{1DE9BB17-9655-2B4E-BBF9-516D93471818}">
      <dgm:prSet/>
      <dgm:spPr/>
    </dgm:pt>
    <dgm:pt modelId="{C41EDD62-2508-5044-B01B-1E35E60B550E}" type="sibTrans" cxnId="{1DE9BB17-9655-2B4E-BBF9-516D93471818}">
      <dgm:prSet/>
      <dgm:spPr/>
    </dgm:pt>
    <dgm:pt modelId="{8FDB84FC-285F-6F45-B6E6-60EADA1306A6}">
      <dgm:prSet phldrT="[Text]"/>
      <dgm:spPr/>
      <dgm:t>
        <a:bodyPr/>
        <a:lstStyle/>
        <a:p>
          <a:endParaRPr lang="en-US" dirty="0"/>
        </a:p>
      </dgm:t>
    </dgm:pt>
    <dgm:pt modelId="{AE952349-5C6A-D048-B77F-3B5D8A92BA7D}" type="parTrans" cxnId="{A3452566-A213-3844-8DC9-E115CE70D1A0}">
      <dgm:prSet/>
      <dgm:spPr/>
    </dgm:pt>
    <dgm:pt modelId="{7D2C0E08-E764-5140-AE2E-57EEB99172FD}" type="sibTrans" cxnId="{A3452566-A213-3844-8DC9-E115CE70D1A0}">
      <dgm:prSet/>
      <dgm:spPr/>
    </dgm:pt>
    <dgm:pt modelId="{0EA688C3-6CEB-48A4-8E99-06D383CC7273}" type="pres">
      <dgm:prSet presAssocID="{899CC4B9-2017-429A-8D80-0BB8598BC487}" presName="Name0" presStyleCnt="0">
        <dgm:presLayoutVars>
          <dgm:dir/>
          <dgm:animLvl val="lvl"/>
          <dgm:resizeHandles val="exact"/>
        </dgm:presLayoutVars>
      </dgm:prSet>
      <dgm:spPr/>
    </dgm:pt>
    <dgm:pt modelId="{CD6F3AD3-E4B7-4AD8-9552-D71353ABB475}" type="pres">
      <dgm:prSet presAssocID="{C5ACEC17-951D-4DEF-B135-8123723DC905}" presName="Name8" presStyleCnt="0"/>
      <dgm:spPr/>
    </dgm:pt>
    <dgm:pt modelId="{C2C1402F-088F-4734-89E7-03429A98248C}" type="pres">
      <dgm:prSet presAssocID="{C5ACEC17-951D-4DEF-B135-8123723DC905}" presName="acctBkgd" presStyleLbl="alignAcc1" presStyleIdx="0" presStyleCnt="2"/>
      <dgm:spPr/>
    </dgm:pt>
    <dgm:pt modelId="{B8A38C4F-019A-400A-92D9-8BD486323953}" type="pres">
      <dgm:prSet presAssocID="{C5ACEC17-951D-4DEF-B135-8123723DC905}" presName="acctTx" presStyleLbl="alignAcc1" presStyleIdx="0" presStyleCnt="2">
        <dgm:presLayoutVars>
          <dgm:bulletEnabled val="1"/>
        </dgm:presLayoutVars>
      </dgm:prSet>
      <dgm:spPr/>
    </dgm:pt>
    <dgm:pt modelId="{5E0F5575-D748-4EAF-BFA0-B9A1812B8BC3}" type="pres">
      <dgm:prSet presAssocID="{C5ACEC17-951D-4DEF-B135-8123723DC905}" presName="level" presStyleLbl="node1" presStyleIdx="0" presStyleCnt="2" custLinFactNeighborX="-555">
        <dgm:presLayoutVars>
          <dgm:chMax val="1"/>
          <dgm:bulletEnabled val="1"/>
        </dgm:presLayoutVars>
      </dgm:prSet>
      <dgm:spPr/>
    </dgm:pt>
    <dgm:pt modelId="{174E628B-75E4-4C15-93D7-282B9CB69B26}" type="pres">
      <dgm:prSet presAssocID="{C5ACEC17-951D-4DEF-B135-8123723DC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F81EECD-E3E8-495D-9E50-E0E749FCE4FB}" type="pres">
      <dgm:prSet presAssocID="{38E26E94-397C-4B7C-9AB9-EB51CC7F2FD9}" presName="Name8" presStyleCnt="0"/>
      <dgm:spPr/>
    </dgm:pt>
    <dgm:pt modelId="{D1413BD9-DCFE-4AD8-9398-0BC2EAE1E2D7}" type="pres">
      <dgm:prSet presAssocID="{38E26E94-397C-4B7C-9AB9-EB51CC7F2FD9}" presName="acctBkgd" presStyleLbl="alignAcc1" presStyleIdx="1" presStyleCnt="2"/>
      <dgm:spPr/>
    </dgm:pt>
    <dgm:pt modelId="{35856DFA-BFA2-485A-A015-B395E1A7A2A5}" type="pres">
      <dgm:prSet presAssocID="{38E26E94-397C-4B7C-9AB9-EB51CC7F2FD9}" presName="acctTx" presStyleLbl="alignAcc1" presStyleIdx="1" presStyleCnt="2">
        <dgm:presLayoutVars>
          <dgm:bulletEnabled val="1"/>
        </dgm:presLayoutVars>
      </dgm:prSet>
      <dgm:spPr/>
    </dgm:pt>
    <dgm:pt modelId="{A3BE0AD1-B2AD-46DE-A7F1-9C0ABF6E441B}" type="pres">
      <dgm:prSet presAssocID="{38E26E94-397C-4B7C-9AB9-EB51CC7F2FD9}" presName="level" presStyleLbl="node1" presStyleIdx="1" presStyleCnt="2">
        <dgm:presLayoutVars>
          <dgm:chMax val="1"/>
          <dgm:bulletEnabled val="1"/>
        </dgm:presLayoutVars>
      </dgm:prSet>
      <dgm:spPr/>
    </dgm:pt>
    <dgm:pt modelId="{05858C83-385D-4A15-9EA4-75073E4818BE}" type="pres">
      <dgm:prSet presAssocID="{38E26E94-397C-4B7C-9AB9-EB51CC7F2FD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0722805-DED5-A341-92B5-AD7B5C550292}" type="presOf" srcId="{004E2DE4-9F61-4AA5-8E2B-25C07B7E477D}" destId="{C2C1402F-088F-4734-89E7-03429A98248C}" srcOrd="0" destOrd="1" presId="urn:microsoft.com/office/officeart/2005/8/layout/pyramid3"/>
    <dgm:cxn modelId="{60EFC307-558D-A54E-9120-5A2BFC043C5D}" srcId="{38E26E94-397C-4B7C-9AB9-EB51CC7F2FD9}" destId="{F71C91BA-41BE-B94F-B2A1-05B267BFC344}" srcOrd="5" destOrd="0" parTransId="{E2D15FEC-8A49-7E4A-AB44-CE0C1227826D}" sibTransId="{2909FB10-F1FC-884F-858D-3F9B35EA163E}"/>
    <dgm:cxn modelId="{4406980E-1EF7-0A4D-A7CC-1DB8322CACB9}" type="presOf" srcId="{38E26E94-397C-4B7C-9AB9-EB51CC7F2FD9}" destId="{A3BE0AD1-B2AD-46DE-A7F1-9C0ABF6E441B}" srcOrd="0" destOrd="0" presId="urn:microsoft.com/office/officeart/2005/8/layout/pyramid3"/>
    <dgm:cxn modelId="{6606E60F-B99B-B14D-9F87-748FB104E4CF}" type="presOf" srcId="{1DE25B06-BCF7-4590-8DA8-B6892EC5B1E7}" destId="{C2C1402F-088F-4734-89E7-03429A98248C}" srcOrd="0" destOrd="3" presId="urn:microsoft.com/office/officeart/2005/8/layout/pyramid3"/>
    <dgm:cxn modelId="{84ACDB10-28AB-344F-BCEB-186EC35FCB8F}" type="presOf" srcId="{0417783A-917D-46C7-89E9-E0B8B49D3479}" destId="{C2C1402F-088F-4734-89E7-03429A98248C}" srcOrd="0" destOrd="0" presId="urn:microsoft.com/office/officeart/2005/8/layout/pyramid3"/>
    <dgm:cxn modelId="{D7D66C14-8F72-4C80-83C2-64FCE3BBD2EB}" srcId="{C5ACEC17-951D-4DEF-B135-8123723DC905}" destId="{0417783A-917D-46C7-89E9-E0B8B49D3479}" srcOrd="0" destOrd="0" parTransId="{DF91F2E7-57CA-4CB0-A475-9750C4EA0469}" sibTransId="{85E626DA-1E40-4E45-9C2A-E2243CF59ECF}"/>
    <dgm:cxn modelId="{88F95B15-E07A-4BF5-AE4C-B6724163F4CC}" srcId="{899CC4B9-2017-429A-8D80-0BB8598BC487}" destId="{C5ACEC17-951D-4DEF-B135-8123723DC905}" srcOrd="0" destOrd="0" parTransId="{3907896B-E579-4D53-940E-80647F1790E5}" sibTransId="{D0A5B819-64AF-471F-818D-D7BB66F80766}"/>
    <dgm:cxn modelId="{1DE9BB17-9655-2B4E-BBF9-516D93471818}" srcId="{38E26E94-397C-4B7C-9AB9-EB51CC7F2FD9}" destId="{7069FAE1-0B8D-504F-8166-E0889DE5E4A6}" srcOrd="3" destOrd="0" parTransId="{38464270-C96C-FE49-9D55-95638E111972}" sibTransId="{C41EDD62-2508-5044-B01B-1E35E60B550E}"/>
    <dgm:cxn modelId="{B0D1D31A-8870-A245-8571-CFED3B53C9BB}" type="presOf" srcId="{F71C91BA-41BE-B94F-B2A1-05B267BFC344}" destId="{35856DFA-BFA2-485A-A015-B395E1A7A2A5}" srcOrd="1" destOrd="5" presId="urn:microsoft.com/office/officeart/2005/8/layout/pyramid3"/>
    <dgm:cxn modelId="{09D64F2E-1E4E-5845-A54F-7EA4A226E483}" type="presOf" srcId="{8FDB84FC-285F-6F45-B6E6-60EADA1306A6}" destId="{35856DFA-BFA2-485A-A015-B395E1A7A2A5}" srcOrd="1" destOrd="4" presId="urn:microsoft.com/office/officeart/2005/8/layout/pyramid3"/>
    <dgm:cxn modelId="{5C78BA31-BED6-7E4F-873A-6B2CA77C80FF}" type="presOf" srcId="{C4F49F01-E050-4C6E-85E5-173F6D15B1D5}" destId="{35856DFA-BFA2-485A-A015-B395E1A7A2A5}" srcOrd="1" destOrd="2" presId="urn:microsoft.com/office/officeart/2005/8/layout/pyramid3"/>
    <dgm:cxn modelId="{BE72E13D-2791-7844-8B35-9900E3F8130C}" type="presOf" srcId="{899CC4B9-2017-429A-8D80-0BB8598BC487}" destId="{0EA688C3-6CEB-48A4-8E99-06D383CC7273}" srcOrd="0" destOrd="0" presId="urn:microsoft.com/office/officeart/2005/8/layout/pyramid3"/>
    <dgm:cxn modelId="{E687144A-54A8-DD45-98F0-683ED1AC8C34}" type="presOf" srcId="{C9F2D5CF-1251-6647-95DC-CF8AC19EFB75}" destId="{C2C1402F-088F-4734-89E7-03429A98248C}" srcOrd="0" destOrd="5" presId="urn:microsoft.com/office/officeart/2005/8/layout/pyramid3"/>
    <dgm:cxn modelId="{507E794E-CAAE-C64D-BCA7-19142B0FAC3B}" type="presOf" srcId="{1DFF91D4-82C4-43FD-AA8B-3841F78B6B72}" destId="{D1413BD9-DCFE-4AD8-9398-0BC2EAE1E2D7}" srcOrd="0" destOrd="0" presId="urn:microsoft.com/office/officeart/2005/8/layout/pyramid3"/>
    <dgm:cxn modelId="{EF2FE851-1701-414D-B7D1-1CD29071EC4A}" srcId="{C5ACEC17-951D-4DEF-B135-8123723DC905}" destId="{C9F2D5CF-1251-6647-95DC-CF8AC19EFB75}" srcOrd="5" destOrd="0" parTransId="{45193ACA-208E-3842-A33E-9E125E27F2EC}" sibTransId="{E6286038-FA77-664E-9036-F15372D29458}"/>
    <dgm:cxn modelId="{B28B035C-A8D8-0141-95FA-83DB9A04C752}" type="presOf" srcId="{1DFF91D4-82C4-43FD-AA8B-3841F78B6B72}" destId="{35856DFA-BFA2-485A-A015-B395E1A7A2A5}" srcOrd="1" destOrd="0" presId="urn:microsoft.com/office/officeart/2005/8/layout/pyramid3"/>
    <dgm:cxn modelId="{9512C85D-D7EB-4F3D-B76C-182EC6A942C2}" srcId="{38E26E94-397C-4B7C-9AB9-EB51CC7F2FD9}" destId="{4A4688EC-C063-492A-94AD-9CD4335B5FD8}" srcOrd="1" destOrd="0" parTransId="{5D9B830C-4A34-4B89-9731-D1D136481627}" sibTransId="{D399A664-B601-4291-8B42-798D4B587A0E}"/>
    <dgm:cxn modelId="{1B1B0761-8106-F341-863F-A4B07F9FFB34}" type="presOf" srcId="{7069FAE1-0B8D-504F-8166-E0889DE5E4A6}" destId="{D1413BD9-DCFE-4AD8-9398-0BC2EAE1E2D7}" srcOrd="0" destOrd="3" presId="urn:microsoft.com/office/officeart/2005/8/layout/pyramid3"/>
    <dgm:cxn modelId="{95347C63-5C68-B547-AC24-BCF57D0E4659}" type="presOf" srcId="{F71C91BA-41BE-B94F-B2A1-05B267BFC344}" destId="{D1413BD9-DCFE-4AD8-9398-0BC2EAE1E2D7}" srcOrd="0" destOrd="5" presId="urn:microsoft.com/office/officeart/2005/8/layout/pyramid3"/>
    <dgm:cxn modelId="{A3452566-A213-3844-8DC9-E115CE70D1A0}" srcId="{38E26E94-397C-4B7C-9AB9-EB51CC7F2FD9}" destId="{8FDB84FC-285F-6F45-B6E6-60EADA1306A6}" srcOrd="4" destOrd="0" parTransId="{AE952349-5C6A-D048-B77F-3B5D8A92BA7D}" sibTransId="{7D2C0E08-E764-5140-AE2E-57EEB99172FD}"/>
    <dgm:cxn modelId="{020E1A70-7D0C-FE4B-B19C-D38826FF4EFE}" type="presOf" srcId="{0417783A-917D-46C7-89E9-E0B8B49D3479}" destId="{B8A38C4F-019A-400A-92D9-8BD486323953}" srcOrd="1" destOrd="0" presId="urn:microsoft.com/office/officeart/2005/8/layout/pyramid3"/>
    <dgm:cxn modelId="{070C6E77-00D3-461A-BDEC-6F0200AEBD51}" srcId="{38E26E94-397C-4B7C-9AB9-EB51CC7F2FD9}" destId="{C4F49F01-E050-4C6E-85E5-173F6D15B1D5}" srcOrd="2" destOrd="0" parTransId="{B32505DF-7B72-40B6-BEBF-0A87179C01F0}" sibTransId="{FE6DADAC-FC5C-49AB-8548-EAB074B490CF}"/>
    <dgm:cxn modelId="{0A50DA8B-6A8E-B245-89D5-5BBD705B8255}" type="presOf" srcId="{C5ACEC17-951D-4DEF-B135-8123723DC905}" destId="{174E628B-75E4-4C15-93D7-282B9CB69B26}" srcOrd="1" destOrd="0" presId="urn:microsoft.com/office/officeart/2005/8/layout/pyramid3"/>
    <dgm:cxn modelId="{FA89958D-5170-4C44-A1DB-9E96DDF73700}" type="presOf" srcId="{C5ACEC17-951D-4DEF-B135-8123723DC905}" destId="{5E0F5575-D748-4EAF-BFA0-B9A1812B8BC3}" srcOrd="0" destOrd="0" presId="urn:microsoft.com/office/officeart/2005/8/layout/pyramid3"/>
    <dgm:cxn modelId="{A1D2B396-4A0D-D546-918D-DC377C3D18BF}" type="presOf" srcId="{4A4688EC-C063-492A-94AD-9CD4335B5FD8}" destId="{35856DFA-BFA2-485A-A015-B395E1A7A2A5}" srcOrd="1" destOrd="1" presId="urn:microsoft.com/office/officeart/2005/8/layout/pyramid3"/>
    <dgm:cxn modelId="{96263E97-93D6-0D4D-9DB0-D0AA133F4E40}" type="presOf" srcId="{C4F49F01-E050-4C6E-85E5-173F6D15B1D5}" destId="{D1413BD9-DCFE-4AD8-9398-0BC2EAE1E2D7}" srcOrd="0" destOrd="2" presId="urn:microsoft.com/office/officeart/2005/8/layout/pyramid3"/>
    <dgm:cxn modelId="{9B1C969A-E159-41DD-9E33-879803DEB4AC}" srcId="{38E26E94-397C-4B7C-9AB9-EB51CC7F2FD9}" destId="{1DFF91D4-82C4-43FD-AA8B-3841F78B6B72}" srcOrd="0" destOrd="0" parTransId="{18F6047E-18C6-4933-A3CF-D960CFAEF54C}" sibTransId="{4223409D-BF11-4371-88F9-28B14652A333}"/>
    <dgm:cxn modelId="{EB2357A2-15F5-F04E-9E3D-A42B40B77EA4}" type="presOf" srcId="{FB5141CA-782C-AF42-BA50-F169AF760E37}" destId="{B8A38C4F-019A-400A-92D9-8BD486323953}" srcOrd="1" destOrd="2" presId="urn:microsoft.com/office/officeart/2005/8/layout/pyramid3"/>
    <dgm:cxn modelId="{BB8C62B5-798A-8944-BA23-122B4558BFE2}" type="presOf" srcId="{C9F2D5CF-1251-6647-95DC-CF8AC19EFB75}" destId="{B8A38C4F-019A-400A-92D9-8BD486323953}" srcOrd="1" destOrd="5" presId="urn:microsoft.com/office/officeart/2005/8/layout/pyramid3"/>
    <dgm:cxn modelId="{084D3CB6-EABF-484A-BC48-746788AFB5EA}" type="presOf" srcId="{7069FAE1-0B8D-504F-8166-E0889DE5E4A6}" destId="{35856DFA-BFA2-485A-A015-B395E1A7A2A5}" srcOrd="1" destOrd="3" presId="urn:microsoft.com/office/officeart/2005/8/layout/pyramid3"/>
    <dgm:cxn modelId="{69822AB9-2BA7-A04A-9084-13D0A444A63C}" type="presOf" srcId="{8FDB84FC-285F-6F45-B6E6-60EADA1306A6}" destId="{D1413BD9-DCFE-4AD8-9398-0BC2EAE1E2D7}" srcOrd="0" destOrd="4" presId="urn:microsoft.com/office/officeart/2005/8/layout/pyramid3"/>
    <dgm:cxn modelId="{95FCF3BF-0A4C-CF43-9C90-7FBB8041E69E}" type="presOf" srcId="{CAFA0780-D788-9F42-91C7-DC59D6CD2168}" destId="{C2C1402F-088F-4734-89E7-03429A98248C}" srcOrd="0" destOrd="4" presId="urn:microsoft.com/office/officeart/2005/8/layout/pyramid3"/>
    <dgm:cxn modelId="{B6C9D1C5-7F44-4ED3-8BF6-AA5075039C61}" srcId="{C5ACEC17-951D-4DEF-B135-8123723DC905}" destId="{004E2DE4-9F61-4AA5-8E2B-25C07B7E477D}" srcOrd="1" destOrd="0" parTransId="{E340860A-35D3-45C7-935E-9E570E7B3A91}" sibTransId="{2A23F1E0-0B14-4CE1-AD5A-6CBBC465769F}"/>
    <dgm:cxn modelId="{7CDDE1C9-C23D-4E25-8C2F-44EC8E1DE16A}" srcId="{C5ACEC17-951D-4DEF-B135-8123723DC905}" destId="{1DE25B06-BCF7-4590-8DA8-B6892EC5B1E7}" srcOrd="3" destOrd="0" parTransId="{770D3DED-CA93-4823-9616-A01752188096}" sibTransId="{1AB65691-BDCD-4F73-BCEE-5E475CD6B1F1}"/>
    <dgm:cxn modelId="{48AC3DD1-97DF-D748-B9CA-A575DC17E881}" srcId="{C5ACEC17-951D-4DEF-B135-8123723DC905}" destId="{CAFA0780-D788-9F42-91C7-DC59D6CD2168}" srcOrd="4" destOrd="0" parTransId="{CF881A0D-2DC6-C347-9AA9-C896D245C544}" sibTransId="{8EA767C1-13F5-654E-AAEA-6A96D89F7D38}"/>
    <dgm:cxn modelId="{F01845DB-EF4C-EB43-8AD7-B47549465B82}" type="presOf" srcId="{004E2DE4-9F61-4AA5-8E2B-25C07B7E477D}" destId="{B8A38C4F-019A-400A-92D9-8BD486323953}" srcOrd="1" destOrd="1" presId="urn:microsoft.com/office/officeart/2005/8/layout/pyramid3"/>
    <dgm:cxn modelId="{FADB6EDB-2DFE-D640-BAB4-43CE9C260DD9}" type="presOf" srcId="{4A4688EC-C063-492A-94AD-9CD4335B5FD8}" destId="{D1413BD9-DCFE-4AD8-9398-0BC2EAE1E2D7}" srcOrd="0" destOrd="1" presId="urn:microsoft.com/office/officeart/2005/8/layout/pyramid3"/>
    <dgm:cxn modelId="{3E3DA7DF-0C40-4047-B566-AE6E75370012}" type="presOf" srcId="{38E26E94-397C-4B7C-9AB9-EB51CC7F2FD9}" destId="{05858C83-385D-4A15-9EA4-75073E4818BE}" srcOrd="1" destOrd="0" presId="urn:microsoft.com/office/officeart/2005/8/layout/pyramid3"/>
    <dgm:cxn modelId="{8A053FE0-F423-FC4E-8C61-9CE2B38E8655}" type="presOf" srcId="{1DE25B06-BCF7-4590-8DA8-B6892EC5B1E7}" destId="{B8A38C4F-019A-400A-92D9-8BD486323953}" srcOrd="1" destOrd="3" presId="urn:microsoft.com/office/officeart/2005/8/layout/pyramid3"/>
    <dgm:cxn modelId="{2EA8D2F7-2D44-6D44-93E4-8AC330BEBB46}" type="presOf" srcId="{FB5141CA-782C-AF42-BA50-F169AF760E37}" destId="{C2C1402F-088F-4734-89E7-03429A98248C}" srcOrd="0" destOrd="2" presId="urn:microsoft.com/office/officeart/2005/8/layout/pyramid3"/>
    <dgm:cxn modelId="{8DD2DDFA-445C-594A-98CC-6DEB9B7C3524}" srcId="{C5ACEC17-951D-4DEF-B135-8123723DC905}" destId="{FB5141CA-782C-AF42-BA50-F169AF760E37}" srcOrd="2" destOrd="0" parTransId="{F311D49A-987A-5C40-AC4C-71FFDB5A6443}" sibTransId="{7A38BA23-1991-CB44-84C4-49E32CBE8DBC}"/>
    <dgm:cxn modelId="{ED2162FB-621E-46F3-A867-3EECAF0F8A17}" srcId="{899CC4B9-2017-429A-8D80-0BB8598BC487}" destId="{38E26E94-397C-4B7C-9AB9-EB51CC7F2FD9}" srcOrd="1" destOrd="0" parTransId="{E3F46759-3B85-43B4-A987-936900FABD07}" sibTransId="{3EE12D29-B4FD-4715-AB37-2E6B6B65E78A}"/>
    <dgm:cxn modelId="{703FCFFF-A882-CF40-A620-669CAA9D4C25}" type="presOf" srcId="{CAFA0780-D788-9F42-91C7-DC59D6CD2168}" destId="{B8A38C4F-019A-400A-92D9-8BD486323953}" srcOrd="1" destOrd="4" presId="urn:microsoft.com/office/officeart/2005/8/layout/pyramid3"/>
    <dgm:cxn modelId="{D2DC0508-3B91-6B45-B58F-B884A0466320}" type="presParOf" srcId="{0EA688C3-6CEB-48A4-8E99-06D383CC7273}" destId="{CD6F3AD3-E4B7-4AD8-9552-D71353ABB475}" srcOrd="0" destOrd="0" presId="urn:microsoft.com/office/officeart/2005/8/layout/pyramid3"/>
    <dgm:cxn modelId="{3B8A3885-E8DF-444F-BCCE-63B5C5EF71A9}" type="presParOf" srcId="{CD6F3AD3-E4B7-4AD8-9552-D71353ABB475}" destId="{C2C1402F-088F-4734-89E7-03429A98248C}" srcOrd="0" destOrd="0" presId="urn:microsoft.com/office/officeart/2005/8/layout/pyramid3"/>
    <dgm:cxn modelId="{0D607FD9-9AA8-6943-AC89-A0834E059B87}" type="presParOf" srcId="{CD6F3AD3-E4B7-4AD8-9552-D71353ABB475}" destId="{B8A38C4F-019A-400A-92D9-8BD486323953}" srcOrd="1" destOrd="0" presId="urn:microsoft.com/office/officeart/2005/8/layout/pyramid3"/>
    <dgm:cxn modelId="{C70425EF-9AC7-5149-ADC3-FDE462BD68A7}" type="presParOf" srcId="{CD6F3AD3-E4B7-4AD8-9552-D71353ABB475}" destId="{5E0F5575-D748-4EAF-BFA0-B9A1812B8BC3}" srcOrd="2" destOrd="0" presId="urn:microsoft.com/office/officeart/2005/8/layout/pyramid3"/>
    <dgm:cxn modelId="{675C9CC8-0D4F-0A43-AF97-15348FC06252}" type="presParOf" srcId="{CD6F3AD3-E4B7-4AD8-9552-D71353ABB475}" destId="{174E628B-75E4-4C15-93D7-282B9CB69B26}" srcOrd="3" destOrd="0" presId="urn:microsoft.com/office/officeart/2005/8/layout/pyramid3"/>
    <dgm:cxn modelId="{A4BF36CF-AB73-B249-98CD-FA4502AA9DEB}" type="presParOf" srcId="{0EA688C3-6CEB-48A4-8E99-06D383CC7273}" destId="{8F81EECD-E3E8-495D-9E50-E0E749FCE4FB}" srcOrd="1" destOrd="0" presId="urn:microsoft.com/office/officeart/2005/8/layout/pyramid3"/>
    <dgm:cxn modelId="{4620AA44-5B9F-5145-B058-93D332A36A1E}" type="presParOf" srcId="{8F81EECD-E3E8-495D-9E50-E0E749FCE4FB}" destId="{D1413BD9-DCFE-4AD8-9398-0BC2EAE1E2D7}" srcOrd="0" destOrd="0" presId="urn:microsoft.com/office/officeart/2005/8/layout/pyramid3"/>
    <dgm:cxn modelId="{570DAB31-A09D-9545-A763-8E18C00204BF}" type="presParOf" srcId="{8F81EECD-E3E8-495D-9E50-E0E749FCE4FB}" destId="{35856DFA-BFA2-485A-A015-B395E1A7A2A5}" srcOrd="1" destOrd="0" presId="urn:microsoft.com/office/officeart/2005/8/layout/pyramid3"/>
    <dgm:cxn modelId="{69DD10A0-45EE-8C49-87D5-4C70BF8383D1}" type="presParOf" srcId="{8F81EECD-E3E8-495D-9E50-E0E749FCE4FB}" destId="{A3BE0AD1-B2AD-46DE-A7F1-9C0ABF6E441B}" srcOrd="2" destOrd="0" presId="urn:microsoft.com/office/officeart/2005/8/layout/pyramid3"/>
    <dgm:cxn modelId="{37EA87DB-E5E1-7043-9B0A-EF690ED0B28C}" type="presParOf" srcId="{8F81EECD-E3E8-495D-9E50-E0E749FCE4FB}" destId="{05858C83-385D-4A15-9EA4-75073E4818BE}" srcOrd="3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9CC4B9-2017-429A-8D80-0BB8598BC487}" type="doc">
      <dgm:prSet loTypeId="urn:microsoft.com/office/officeart/2005/8/layout/pyramid3" loCatId="pyramid" qsTypeId="urn:microsoft.com/office/officeart/2005/8/quickstyle/simple1" qsCatId="simple" csTypeId="urn:microsoft.com/office/officeart/2005/8/colors/colorful1" csCatId="colorful" phldr="1"/>
      <dgm:spPr/>
    </dgm:pt>
    <dgm:pt modelId="{C5ACEC17-951D-4DEF-B135-8123723DC905}">
      <dgm:prSet phldrT="[Text]"/>
      <dgm:spPr/>
      <dgm:t>
        <a:bodyPr/>
        <a:lstStyle/>
        <a:p>
          <a:r>
            <a:rPr lang="en-US" dirty="0"/>
            <a:t>Mission	</a:t>
          </a:r>
        </a:p>
      </dgm:t>
    </dgm:pt>
    <dgm:pt modelId="{3907896B-E579-4D53-940E-80647F1790E5}" type="parTrans" cxnId="{88F95B15-E07A-4BF5-AE4C-B6724163F4CC}">
      <dgm:prSet/>
      <dgm:spPr/>
      <dgm:t>
        <a:bodyPr/>
        <a:lstStyle/>
        <a:p>
          <a:endParaRPr lang="en-US"/>
        </a:p>
      </dgm:t>
    </dgm:pt>
    <dgm:pt modelId="{D0A5B819-64AF-471F-818D-D7BB66F80766}" type="sibTrans" cxnId="{88F95B15-E07A-4BF5-AE4C-B6724163F4CC}">
      <dgm:prSet/>
      <dgm:spPr/>
      <dgm:t>
        <a:bodyPr/>
        <a:lstStyle/>
        <a:p>
          <a:endParaRPr lang="en-US"/>
        </a:p>
      </dgm:t>
    </dgm:pt>
    <dgm:pt modelId="{38E26E94-397C-4B7C-9AB9-EB51CC7F2FD9}">
      <dgm:prSet phldrT="[Text]"/>
      <dgm:spPr/>
      <dgm:t>
        <a:bodyPr/>
        <a:lstStyle/>
        <a:p>
          <a:r>
            <a:rPr lang="en-US" dirty="0"/>
            <a:t>Strengths and Challenges</a:t>
          </a:r>
        </a:p>
      </dgm:t>
    </dgm:pt>
    <dgm:pt modelId="{E3F46759-3B85-43B4-A987-936900FABD07}" type="parTrans" cxnId="{ED2162FB-621E-46F3-A867-3EECAF0F8A17}">
      <dgm:prSet/>
      <dgm:spPr/>
      <dgm:t>
        <a:bodyPr/>
        <a:lstStyle/>
        <a:p>
          <a:endParaRPr lang="en-US"/>
        </a:p>
      </dgm:t>
    </dgm:pt>
    <dgm:pt modelId="{3EE12D29-B4FD-4715-AB37-2E6B6B65E78A}" type="sibTrans" cxnId="{ED2162FB-621E-46F3-A867-3EECAF0F8A17}">
      <dgm:prSet/>
      <dgm:spPr/>
      <dgm:t>
        <a:bodyPr/>
        <a:lstStyle/>
        <a:p>
          <a:endParaRPr lang="en-US"/>
        </a:p>
      </dgm:t>
    </dgm:pt>
    <dgm:pt modelId="{4C84D174-BEA9-4570-849D-A51A25BA2E24}">
      <dgm:prSet phldrT="[Text]"/>
      <dgm:spPr/>
      <dgm:t>
        <a:bodyPr/>
        <a:lstStyle/>
        <a:p>
          <a:r>
            <a:rPr lang="en-US" dirty="0"/>
            <a:t>Goals	</a:t>
          </a:r>
        </a:p>
      </dgm:t>
    </dgm:pt>
    <dgm:pt modelId="{780FB0D7-4DBC-4918-BCCA-F322A7CD1D5F}" type="parTrans" cxnId="{723BDFC8-8462-46AC-9623-7B11C4932976}">
      <dgm:prSet/>
      <dgm:spPr/>
      <dgm:t>
        <a:bodyPr/>
        <a:lstStyle/>
        <a:p>
          <a:endParaRPr lang="en-US"/>
        </a:p>
      </dgm:t>
    </dgm:pt>
    <dgm:pt modelId="{CB040856-B93F-45DB-8FA4-76508B88C0AB}" type="sibTrans" cxnId="{723BDFC8-8462-46AC-9623-7B11C4932976}">
      <dgm:prSet/>
      <dgm:spPr/>
      <dgm:t>
        <a:bodyPr/>
        <a:lstStyle/>
        <a:p>
          <a:endParaRPr lang="en-US"/>
        </a:p>
      </dgm:t>
    </dgm:pt>
    <dgm:pt modelId="{A25EA36C-8CA2-4876-9FFB-29638EFD8BC9}">
      <dgm:prSet phldrT="[Text]"/>
      <dgm:spPr/>
      <dgm:t>
        <a:bodyPr/>
        <a:lstStyle/>
        <a:p>
          <a:r>
            <a:rPr lang="en-US" dirty="0"/>
            <a:t>Outcomes</a:t>
          </a:r>
        </a:p>
      </dgm:t>
    </dgm:pt>
    <dgm:pt modelId="{87FEDA56-7B82-459D-A4F0-BA297B4BC06C}" type="parTrans" cxnId="{3977D280-1738-4F2E-9DD1-1A0C8E38A97C}">
      <dgm:prSet/>
      <dgm:spPr/>
      <dgm:t>
        <a:bodyPr/>
        <a:lstStyle/>
        <a:p>
          <a:endParaRPr lang="en-US"/>
        </a:p>
      </dgm:t>
    </dgm:pt>
    <dgm:pt modelId="{3EDF4633-85E3-40A9-94E3-6A84A358B8F3}" type="sibTrans" cxnId="{3977D280-1738-4F2E-9DD1-1A0C8E38A97C}">
      <dgm:prSet/>
      <dgm:spPr/>
      <dgm:t>
        <a:bodyPr/>
        <a:lstStyle/>
        <a:p>
          <a:endParaRPr lang="en-US"/>
        </a:p>
      </dgm:t>
    </dgm:pt>
    <dgm:pt modelId="{0417783A-917D-46C7-89E9-E0B8B49D3479}">
      <dgm:prSet phldrT="[Text]"/>
      <dgm:spPr/>
      <dgm:t>
        <a:bodyPr/>
        <a:lstStyle/>
        <a:p>
          <a:endParaRPr lang="en-US" dirty="0"/>
        </a:p>
      </dgm:t>
    </dgm:pt>
    <dgm:pt modelId="{DF91F2E7-57CA-4CB0-A475-9750C4EA0469}" type="parTrans" cxnId="{D7D66C14-8F72-4C80-83C2-64FCE3BBD2EB}">
      <dgm:prSet/>
      <dgm:spPr/>
      <dgm:t>
        <a:bodyPr/>
        <a:lstStyle/>
        <a:p>
          <a:endParaRPr lang="en-US"/>
        </a:p>
      </dgm:t>
    </dgm:pt>
    <dgm:pt modelId="{85E626DA-1E40-4E45-9C2A-E2243CF59ECF}" type="sibTrans" cxnId="{D7D66C14-8F72-4C80-83C2-64FCE3BBD2EB}">
      <dgm:prSet/>
      <dgm:spPr/>
      <dgm:t>
        <a:bodyPr/>
        <a:lstStyle/>
        <a:p>
          <a:endParaRPr lang="en-US"/>
        </a:p>
      </dgm:t>
    </dgm:pt>
    <dgm:pt modelId="{004E2DE4-9F61-4AA5-8E2B-25C07B7E477D}">
      <dgm:prSet phldrT="[Text]"/>
      <dgm:spPr/>
      <dgm:t>
        <a:bodyPr/>
        <a:lstStyle/>
        <a:p>
          <a:r>
            <a:rPr lang="en-US" dirty="0"/>
            <a:t>How do you help the college mission?</a:t>
          </a:r>
        </a:p>
      </dgm:t>
    </dgm:pt>
    <dgm:pt modelId="{E340860A-35D3-45C7-935E-9E570E7B3A91}" type="parTrans" cxnId="{B6C9D1C5-7F44-4ED3-8BF6-AA5075039C61}">
      <dgm:prSet/>
      <dgm:spPr/>
      <dgm:t>
        <a:bodyPr/>
        <a:lstStyle/>
        <a:p>
          <a:endParaRPr lang="en-US"/>
        </a:p>
      </dgm:t>
    </dgm:pt>
    <dgm:pt modelId="{2A23F1E0-0B14-4CE1-AD5A-6CBBC465769F}" type="sibTrans" cxnId="{B6C9D1C5-7F44-4ED3-8BF6-AA5075039C61}">
      <dgm:prSet/>
      <dgm:spPr/>
      <dgm:t>
        <a:bodyPr/>
        <a:lstStyle/>
        <a:p>
          <a:endParaRPr lang="en-US"/>
        </a:p>
      </dgm:t>
    </dgm:pt>
    <dgm:pt modelId="{4A4688EC-C063-492A-94AD-9CD4335B5FD8}">
      <dgm:prSet phldrT="[Text]"/>
      <dgm:spPr/>
      <dgm:t>
        <a:bodyPr/>
        <a:lstStyle/>
        <a:p>
          <a:r>
            <a:rPr lang="en-US" dirty="0"/>
            <a:t>What does your department do well?</a:t>
          </a:r>
        </a:p>
      </dgm:t>
    </dgm:pt>
    <dgm:pt modelId="{5D9B830C-4A34-4B89-9731-D1D136481627}" type="parTrans" cxnId="{9512C85D-D7EB-4F3D-B76C-182EC6A942C2}">
      <dgm:prSet/>
      <dgm:spPr/>
      <dgm:t>
        <a:bodyPr/>
        <a:lstStyle/>
        <a:p>
          <a:endParaRPr lang="en-US"/>
        </a:p>
      </dgm:t>
    </dgm:pt>
    <dgm:pt modelId="{D399A664-B601-4291-8B42-798D4B587A0E}" type="sibTrans" cxnId="{9512C85D-D7EB-4F3D-B76C-182EC6A942C2}">
      <dgm:prSet/>
      <dgm:spPr/>
      <dgm:t>
        <a:bodyPr/>
        <a:lstStyle/>
        <a:p>
          <a:endParaRPr lang="en-US"/>
        </a:p>
      </dgm:t>
    </dgm:pt>
    <dgm:pt modelId="{C4F49F01-E050-4C6E-85E5-173F6D15B1D5}">
      <dgm:prSet phldrT="[Text]"/>
      <dgm:spPr/>
      <dgm:t>
        <a:bodyPr/>
        <a:lstStyle/>
        <a:p>
          <a:r>
            <a:rPr lang="en-US" dirty="0"/>
            <a:t>What challenges does your department face?</a:t>
          </a:r>
        </a:p>
      </dgm:t>
    </dgm:pt>
    <dgm:pt modelId="{B32505DF-7B72-40B6-BEBF-0A87179C01F0}" type="parTrans" cxnId="{070C6E77-00D3-461A-BDEC-6F0200AEBD51}">
      <dgm:prSet/>
      <dgm:spPr/>
      <dgm:t>
        <a:bodyPr/>
        <a:lstStyle/>
        <a:p>
          <a:endParaRPr lang="en-US"/>
        </a:p>
      </dgm:t>
    </dgm:pt>
    <dgm:pt modelId="{FE6DADAC-FC5C-49AB-8548-EAB074B490CF}" type="sibTrans" cxnId="{070C6E77-00D3-461A-BDEC-6F0200AEBD51}">
      <dgm:prSet/>
      <dgm:spPr/>
      <dgm:t>
        <a:bodyPr/>
        <a:lstStyle/>
        <a:p>
          <a:endParaRPr lang="en-US"/>
        </a:p>
      </dgm:t>
    </dgm:pt>
    <dgm:pt modelId="{06853F3F-E154-48A8-89A6-D79246D40759}">
      <dgm:prSet phldrT="[Text]"/>
      <dgm:spPr/>
      <dgm:t>
        <a:bodyPr/>
        <a:lstStyle/>
        <a:p>
          <a:r>
            <a:rPr lang="en-US" dirty="0"/>
            <a:t>How can you leverage strengths and manage challenges to accomplish your mission?	</a:t>
          </a:r>
        </a:p>
      </dgm:t>
    </dgm:pt>
    <dgm:pt modelId="{872C6AFA-21B1-44DA-9246-1C9DC1987CE7}" type="parTrans" cxnId="{1A22588F-9D80-4712-94D6-858F619F8028}">
      <dgm:prSet/>
      <dgm:spPr/>
      <dgm:t>
        <a:bodyPr/>
        <a:lstStyle/>
        <a:p>
          <a:endParaRPr lang="en-US"/>
        </a:p>
      </dgm:t>
    </dgm:pt>
    <dgm:pt modelId="{F3FE2F42-12BD-46D2-BF9B-18C6C45047EA}" type="sibTrans" cxnId="{1A22588F-9D80-4712-94D6-858F619F8028}">
      <dgm:prSet/>
      <dgm:spPr/>
      <dgm:t>
        <a:bodyPr/>
        <a:lstStyle/>
        <a:p>
          <a:endParaRPr lang="en-US"/>
        </a:p>
      </dgm:t>
    </dgm:pt>
    <dgm:pt modelId="{3F129E19-A88F-4A48-A2EC-57071A3840E5}">
      <dgm:prSet phldrT="[Text]"/>
      <dgm:spPr/>
      <dgm:t>
        <a:bodyPr/>
        <a:lstStyle/>
        <a:p>
          <a:r>
            <a:rPr lang="en-US" dirty="0"/>
            <a:t>How do you know you are </a:t>
          </a:r>
          <a:r>
            <a:rPr lang="en-US" b="1" dirty="0"/>
            <a:t>effective</a:t>
          </a:r>
          <a:r>
            <a:rPr lang="en-US" dirty="0"/>
            <a:t> for the end user?</a:t>
          </a:r>
        </a:p>
      </dgm:t>
    </dgm:pt>
    <dgm:pt modelId="{74CE5539-C192-4883-9B6E-5CDAF3563F62}" type="parTrans" cxnId="{A5839B94-2F30-4EA6-BEB9-69E6FD8AE57F}">
      <dgm:prSet/>
      <dgm:spPr/>
      <dgm:t>
        <a:bodyPr/>
        <a:lstStyle/>
        <a:p>
          <a:endParaRPr lang="en-US"/>
        </a:p>
      </dgm:t>
    </dgm:pt>
    <dgm:pt modelId="{CDDDFD67-41D0-4010-A19D-B15808222973}" type="sibTrans" cxnId="{A5839B94-2F30-4EA6-BEB9-69E6FD8AE57F}">
      <dgm:prSet/>
      <dgm:spPr/>
      <dgm:t>
        <a:bodyPr/>
        <a:lstStyle/>
        <a:p>
          <a:endParaRPr lang="en-US"/>
        </a:p>
      </dgm:t>
    </dgm:pt>
    <dgm:pt modelId="{1DE25B06-BCF7-4590-8DA8-B6892EC5B1E7}">
      <dgm:prSet phldrT="[Text]"/>
      <dgm:spPr/>
      <dgm:t>
        <a:bodyPr/>
        <a:lstStyle/>
        <a:p>
          <a:r>
            <a:rPr lang="en-US" b="0" dirty="0"/>
            <a:t>What is your department mission and purpose?</a:t>
          </a:r>
        </a:p>
      </dgm:t>
    </dgm:pt>
    <dgm:pt modelId="{770D3DED-CA93-4823-9616-A01752188096}" type="parTrans" cxnId="{7CDDE1C9-C23D-4E25-8C2F-44EC8E1DE16A}">
      <dgm:prSet/>
      <dgm:spPr/>
      <dgm:t>
        <a:bodyPr/>
        <a:lstStyle/>
        <a:p>
          <a:endParaRPr lang="en-US"/>
        </a:p>
      </dgm:t>
    </dgm:pt>
    <dgm:pt modelId="{1AB65691-BDCD-4F73-BCEE-5E475CD6B1F1}" type="sibTrans" cxnId="{7CDDE1C9-C23D-4E25-8C2F-44EC8E1DE16A}">
      <dgm:prSet/>
      <dgm:spPr/>
      <dgm:t>
        <a:bodyPr/>
        <a:lstStyle/>
        <a:p>
          <a:endParaRPr lang="en-US"/>
        </a:p>
      </dgm:t>
    </dgm:pt>
    <dgm:pt modelId="{1DFF91D4-82C4-43FD-AA8B-3841F78B6B72}">
      <dgm:prSet phldrT="[Text]"/>
      <dgm:spPr/>
      <dgm:t>
        <a:bodyPr/>
        <a:lstStyle/>
        <a:p>
          <a:endParaRPr lang="en-US" dirty="0"/>
        </a:p>
      </dgm:t>
    </dgm:pt>
    <dgm:pt modelId="{18F6047E-18C6-4933-A3CF-D960CFAEF54C}" type="parTrans" cxnId="{9B1C969A-E159-41DD-9E33-879803DEB4AC}">
      <dgm:prSet/>
      <dgm:spPr/>
      <dgm:t>
        <a:bodyPr/>
        <a:lstStyle/>
        <a:p>
          <a:endParaRPr lang="en-US"/>
        </a:p>
      </dgm:t>
    </dgm:pt>
    <dgm:pt modelId="{4223409D-BF11-4371-88F9-28B14652A333}" type="sibTrans" cxnId="{9B1C969A-E159-41DD-9E33-879803DEB4AC}">
      <dgm:prSet/>
      <dgm:spPr/>
      <dgm:t>
        <a:bodyPr/>
        <a:lstStyle/>
        <a:p>
          <a:endParaRPr lang="en-US"/>
        </a:p>
      </dgm:t>
    </dgm:pt>
    <dgm:pt modelId="{84F1223D-66C5-4E23-B405-CEDEE1022BAF}">
      <dgm:prSet phldrT="[Text]"/>
      <dgm:spPr/>
      <dgm:t>
        <a:bodyPr/>
        <a:lstStyle/>
        <a:p>
          <a:r>
            <a:rPr lang="en-US" dirty="0"/>
            <a:t>How will you accomplish your department mission?</a:t>
          </a:r>
        </a:p>
      </dgm:t>
    </dgm:pt>
    <dgm:pt modelId="{7BED364E-E93F-4DAD-A453-26C2D18752DE}" type="parTrans" cxnId="{50E9C59A-5C7B-4BAD-8AE7-0606F885CAC3}">
      <dgm:prSet/>
      <dgm:spPr/>
      <dgm:t>
        <a:bodyPr/>
        <a:lstStyle/>
        <a:p>
          <a:endParaRPr lang="en-US"/>
        </a:p>
      </dgm:t>
    </dgm:pt>
    <dgm:pt modelId="{491173B8-C795-47AA-A181-EF183A701A3B}" type="sibTrans" cxnId="{50E9C59A-5C7B-4BAD-8AE7-0606F885CAC3}">
      <dgm:prSet/>
      <dgm:spPr/>
      <dgm:t>
        <a:bodyPr/>
        <a:lstStyle/>
        <a:p>
          <a:endParaRPr lang="en-US"/>
        </a:p>
      </dgm:t>
    </dgm:pt>
    <dgm:pt modelId="{CEDA9680-3CD2-4E11-9070-9DE8888878B2}">
      <dgm:prSet phldrT="[Text]"/>
      <dgm:spPr/>
      <dgm:t>
        <a:bodyPr/>
        <a:lstStyle/>
        <a:p>
          <a:r>
            <a:rPr lang="en-US" dirty="0"/>
            <a:t>What will you provide to help accomplish mission?</a:t>
          </a:r>
        </a:p>
      </dgm:t>
    </dgm:pt>
    <dgm:pt modelId="{755F92EC-028B-47A4-9691-E71C9730740B}" type="parTrans" cxnId="{B806A9B5-34C1-49FC-847A-1369B1F09E5C}">
      <dgm:prSet/>
      <dgm:spPr/>
      <dgm:t>
        <a:bodyPr/>
        <a:lstStyle/>
        <a:p>
          <a:endParaRPr lang="en-US"/>
        </a:p>
      </dgm:t>
    </dgm:pt>
    <dgm:pt modelId="{E8CA2104-C2E9-4722-AA9A-440727AF7F1A}" type="sibTrans" cxnId="{B806A9B5-34C1-49FC-847A-1369B1F09E5C}">
      <dgm:prSet/>
      <dgm:spPr/>
      <dgm:t>
        <a:bodyPr/>
        <a:lstStyle/>
        <a:p>
          <a:endParaRPr lang="en-US"/>
        </a:p>
      </dgm:t>
    </dgm:pt>
    <dgm:pt modelId="{84910222-D72B-4923-849B-CD6645B44073}">
      <dgm:prSet phldrT="[Text]"/>
      <dgm:spPr/>
      <dgm:t>
        <a:bodyPr/>
        <a:lstStyle/>
        <a:p>
          <a:r>
            <a:rPr lang="en-US" dirty="0"/>
            <a:t>What will tell you that your mission has been accomplished?</a:t>
          </a:r>
        </a:p>
      </dgm:t>
    </dgm:pt>
    <dgm:pt modelId="{F5FAF022-5C64-43FD-9359-5F0A0F8F8E76}" type="parTrans" cxnId="{6C888E56-41F8-457C-8520-6904CB62F9CF}">
      <dgm:prSet/>
      <dgm:spPr/>
      <dgm:t>
        <a:bodyPr/>
        <a:lstStyle/>
        <a:p>
          <a:endParaRPr lang="en-US"/>
        </a:p>
      </dgm:t>
    </dgm:pt>
    <dgm:pt modelId="{E5C74055-C5BD-4C6E-9A26-FC759ED0BB0D}" type="sibTrans" cxnId="{6C888E56-41F8-457C-8520-6904CB62F9CF}">
      <dgm:prSet/>
      <dgm:spPr/>
      <dgm:t>
        <a:bodyPr/>
        <a:lstStyle/>
        <a:p>
          <a:endParaRPr lang="en-US"/>
        </a:p>
      </dgm:t>
    </dgm:pt>
    <dgm:pt modelId="{4CFE8C3E-6E4E-4391-BC14-0EDA1EEB8C01}">
      <dgm:prSet phldrT="[Text]"/>
      <dgm:spPr/>
      <dgm:t>
        <a:bodyPr/>
        <a:lstStyle/>
        <a:p>
          <a:r>
            <a:rPr lang="en-US" dirty="0"/>
            <a:t>What can you measure to show effectiveness?</a:t>
          </a:r>
        </a:p>
      </dgm:t>
    </dgm:pt>
    <dgm:pt modelId="{12264FD0-D404-4195-BCC0-9518872B9ECF}" type="parTrans" cxnId="{EBCD89D0-8201-4F3F-91F4-6E42A9B3A6E7}">
      <dgm:prSet/>
      <dgm:spPr/>
      <dgm:t>
        <a:bodyPr/>
        <a:lstStyle/>
        <a:p>
          <a:endParaRPr lang="en-US"/>
        </a:p>
      </dgm:t>
    </dgm:pt>
    <dgm:pt modelId="{F56ABA77-EFC0-46C9-8C8D-3212A6157645}" type="sibTrans" cxnId="{EBCD89D0-8201-4F3F-91F4-6E42A9B3A6E7}">
      <dgm:prSet/>
      <dgm:spPr/>
      <dgm:t>
        <a:bodyPr/>
        <a:lstStyle/>
        <a:p>
          <a:endParaRPr lang="en-US"/>
        </a:p>
      </dgm:t>
    </dgm:pt>
    <dgm:pt modelId="{FB5141CA-782C-AF42-BA50-F169AF760E37}">
      <dgm:prSet phldrT="[Text]"/>
      <dgm:spPr/>
      <dgm:t>
        <a:bodyPr/>
        <a:lstStyle/>
        <a:p>
          <a:endParaRPr lang="en-US" dirty="0"/>
        </a:p>
      </dgm:t>
    </dgm:pt>
    <dgm:pt modelId="{F311D49A-987A-5C40-AC4C-71FFDB5A6443}" type="parTrans" cxnId="{8DD2DDFA-445C-594A-98CC-6DEB9B7C3524}">
      <dgm:prSet/>
      <dgm:spPr/>
    </dgm:pt>
    <dgm:pt modelId="{7A38BA23-1991-CB44-84C4-49E32CBE8DBC}" type="sibTrans" cxnId="{8DD2DDFA-445C-594A-98CC-6DEB9B7C3524}">
      <dgm:prSet/>
      <dgm:spPr/>
    </dgm:pt>
    <dgm:pt modelId="{0EA688C3-6CEB-48A4-8E99-06D383CC7273}" type="pres">
      <dgm:prSet presAssocID="{899CC4B9-2017-429A-8D80-0BB8598BC487}" presName="Name0" presStyleCnt="0">
        <dgm:presLayoutVars>
          <dgm:dir/>
          <dgm:animLvl val="lvl"/>
          <dgm:resizeHandles val="exact"/>
        </dgm:presLayoutVars>
      </dgm:prSet>
      <dgm:spPr/>
    </dgm:pt>
    <dgm:pt modelId="{CD6F3AD3-E4B7-4AD8-9552-D71353ABB475}" type="pres">
      <dgm:prSet presAssocID="{C5ACEC17-951D-4DEF-B135-8123723DC905}" presName="Name8" presStyleCnt="0"/>
      <dgm:spPr/>
    </dgm:pt>
    <dgm:pt modelId="{C2C1402F-088F-4734-89E7-03429A98248C}" type="pres">
      <dgm:prSet presAssocID="{C5ACEC17-951D-4DEF-B135-8123723DC905}" presName="acctBkgd" presStyleLbl="alignAcc1" presStyleIdx="0" presStyleCnt="4"/>
      <dgm:spPr/>
    </dgm:pt>
    <dgm:pt modelId="{B8A38C4F-019A-400A-92D9-8BD486323953}" type="pres">
      <dgm:prSet presAssocID="{C5ACEC17-951D-4DEF-B135-8123723DC905}" presName="acctTx" presStyleLbl="alignAcc1" presStyleIdx="0" presStyleCnt="4">
        <dgm:presLayoutVars>
          <dgm:bulletEnabled val="1"/>
        </dgm:presLayoutVars>
      </dgm:prSet>
      <dgm:spPr/>
    </dgm:pt>
    <dgm:pt modelId="{5E0F5575-D748-4EAF-BFA0-B9A1812B8BC3}" type="pres">
      <dgm:prSet presAssocID="{C5ACEC17-951D-4DEF-B135-8123723DC905}" presName="level" presStyleLbl="node1" presStyleIdx="0" presStyleCnt="4" custLinFactNeighborX="-555">
        <dgm:presLayoutVars>
          <dgm:chMax val="1"/>
          <dgm:bulletEnabled val="1"/>
        </dgm:presLayoutVars>
      </dgm:prSet>
      <dgm:spPr/>
    </dgm:pt>
    <dgm:pt modelId="{174E628B-75E4-4C15-93D7-282B9CB69B26}" type="pres">
      <dgm:prSet presAssocID="{C5ACEC17-951D-4DEF-B135-8123723DC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F81EECD-E3E8-495D-9E50-E0E749FCE4FB}" type="pres">
      <dgm:prSet presAssocID="{38E26E94-397C-4B7C-9AB9-EB51CC7F2FD9}" presName="Name8" presStyleCnt="0"/>
      <dgm:spPr/>
    </dgm:pt>
    <dgm:pt modelId="{D1413BD9-DCFE-4AD8-9398-0BC2EAE1E2D7}" type="pres">
      <dgm:prSet presAssocID="{38E26E94-397C-4B7C-9AB9-EB51CC7F2FD9}" presName="acctBkgd" presStyleLbl="alignAcc1" presStyleIdx="1" presStyleCnt="4"/>
      <dgm:spPr/>
    </dgm:pt>
    <dgm:pt modelId="{35856DFA-BFA2-485A-A015-B395E1A7A2A5}" type="pres">
      <dgm:prSet presAssocID="{38E26E94-397C-4B7C-9AB9-EB51CC7F2FD9}" presName="acctTx" presStyleLbl="alignAcc1" presStyleIdx="1" presStyleCnt="4">
        <dgm:presLayoutVars>
          <dgm:bulletEnabled val="1"/>
        </dgm:presLayoutVars>
      </dgm:prSet>
      <dgm:spPr/>
    </dgm:pt>
    <dgm:pt modelId="{A3BE0AD1-B2AD-46DE-A7F1-9C0ABF6E441B}" type="pres">
      <dgm:prSet presAssocID="{38E26E94-397C-4B7C-9AB9-EB51CC7F2FD9}" presName="level" presStyleLbl="node1" presStyleIdx="1" presStyleCnt="4">
        <dgm:presLayoutVars>
          <dgm:chMax val="1"/>
          <dgm:bulletEnabled val="1"/>
        </dgm:presLayoutVars>
      </dgm:prSet>
      <dgm:spPr/>
    </dgm:pt>
    <dgm:pt modelId="{05858C83-385D-4A15-9EA4-75073E4818BE}" type="pres">
      <dgm:prSet presAssocID="{38E26E94-397C-4B7C-9AB9-EB51CC7F2FD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61188FB-DA7F-48CC-AA2C-F4BB0A0D4788}" type="pres">
      <dgm:prSet presAssocID="{4C84D174-BEA9-4570-849D-A51A25BA2E24}" presName="Name8" presStyleCnt="0"/>
      <dgm:spPr/>
    </dgm:pt>
    <dgm:pt modelId="{DE42E583-DFD1-47EE-B280-585BE3447989}" type="pres">
      <dgm:prSet presAssocID="{4C84D174-BEA9-4570-849D-A51A25BA2E24}" presName="acctBkgd" presStyleLbl="alignAcc1" presStyleIdx="2" presStyleCnt="4"/>
      <dgm:spPr/>
    </dgm:pt>
    <dgm:pt modelId="{12F27CC9-32E5-41BB-A3ED-D454A77F55F7}" type="pres">
      <dgm:prSet presAssocID="{4C84D174-BEA9-4570-849D-A51A25BA2E24}" presName="acctTx" presStyleLbl="alignAcc1" presStyleIdx="2" presStyleCnt="4">
        <dgm:presLayoutVars>
          <dgm:bulletEnabled val="1"/>
        </dgm:presLayoutVars>
      </dgm:prSet>
      <dgm:spPr/>
    </dgm:pt>
    <dgm:pt modelId="{CCF7D354-B1C4-4679-A0A5-519E2269E76D}" type="pres">
      <dgm:prSet presAssocID="{4C84D174-BEA9-4570-849D-A51A25BA2E24}" presName="level" presStyleLbl="node1" presStyleIdx="2" presStyleCnt="4">
        <dgm:presLayoutVars>
          <dgm:chMax val="1"/>
          <dgm:bulletEnabled val="1"/>
        </dgm:presLayoutVars>
      </dgm:prSet>
      <dgm:spPr/>
    </dgm:pt>
    <dgm:pt modelId="{0DDFE71B-176D-4B3C-988A-D03255B1AF47}" type="pres">
      <dgm:prSet presAssocID="{4C84D174-BEA9-4570-849D-A51A25BA2E2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518B075-CA3B-4883-9A60-FF317A7EC69F}" type="pres">
      <dgm:prSet presAssocID="{A25EA36C-8CA2-4876-9FFB-29638EFD8BC9}" presName="Name8" presStyleCnt="0"/>
      <dgm:spPr/>
    </dgm:pt>
    <dgm:pt modelId="{17AA741B-AE04-4950-96F4-68FA2F961BCB}" type="pres">
      <dgm:prSet presAssocID="{A25EA36C-8CA2-4876-9FFB-29638EFD8BC9}" presName="acctBkgd" presStyleLbl="alignAcc1" presStyleIdx="3" presStyleCnt="4"/>
      <dgm:spPr/>
    </dgm:pt>
    <dgm:pt modelId="{A5A430FB-B1E4-4520-8E84-35561A082961}" type="pres">
      <dgm:prSet presAssocID="{A25EA36C-8CA2-4876-9FFB-29638EFD8BC9}" presName="acctTx" presStyleLbl="alignAcc1" presStyleIdx="3" presStyleCnt="4">
        <dgm:presLayoutVars>
          <dgm:bulletEnabled val="1"/>
        </dgm:presLayoutVars>
      </dgm:prSet>
      <dgm:spPr/>
    </dgm:pt>
    <dgm:pt modelId="{133DC584-6EBA-482A-BA7D-121D97A9F607}" type="pres">
      <dgm:prSet presAssocID="{A25EA36C-8CA2-4876-9FFB-29638EFD8BC9}" presName="level" presStyleLbl="node1" presStyleIdx="3" presStyleCnt="4">
        <dgm:presLayoutVars>
          <dgm:chMax val="1"/>
          <dgm:bulletEnabled val="1"/>
        </dgm:presLayoutVars>
      </dgm:prSet>
      <dgm:spPr/>
    </dgm:pt>
    <dgm:pt modelId="{69BE5335-70EF-4944-A39B-CA17F1155FE8}" type="pres">
      <dgm:prSet presAssocID="{A25EA36C-8CA2-4876-9FFB-29638EFD8BC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75BD101-6F64-EB45-8E28-74B5B2928338}" type="presOf" srcId="{4C84D174-BEA9-4570-849D-A51A25BA2E24}" destId="{CCF7D354-B1C4-4679-A0A5-519E2269E76D}" srcOrd="0" destOrd="0" presId="urn:microsoft.com/office/officeart/2005/8/layout/pyramid3"/>
    <dgm:cxn modelId="{C9D8B607-97B5-D849-8458-36F3D3CC35C5}" type="presOf" srcId="{C4F49F01-E050-4C6E-85E5-173F6D15B1D5}" destId="{D1413BD9-DCFE-4AD8-9398-0BC2EAE1E2D7}" srcOrd="0" destOrd="2" presId="urn:microsoft.com/office/officeart/2005/8/layout/pyramid3"/>
    <dgm:cxn modelId="{D7D66C14-8F72-4C80-83C2-64FCE3BBD2EB}" srcId="{C5ACEC17-951D-4DEF-B135-8123723DC905}" destId="{0417783A-917D-46C7-89E9-E0B8B49D3479}" srcOrd="0" destOrd="0" parTransId="{DF91F2E7-57CA-4CB0-A475-9750C4EA0469}" sibTransId="{85E626DA-1E40-4E45-9C2A-E2243CF59ECF}"/>
    <dgm:cxn modelId="{88F95B15-E07A-4BF5-AE4C-B6724163F4CC}" srcId="{899CC4B9-2017-429A-8D80-0BB8598BC487}" destId="{C5ACEC17-951D-4DEF-B135-8123723DC905}" srcOrd="0" destOrd="0" parTransId="{3907896B-E579-4D53-940E-80647F1790E5}" sibTransId="{D0A5B819-64AF-471F-818D-D7BB66F80766}"/>
    <dgm:cxn modelId="{8B6A0E28-7F4F-F948-B566-CC061E3364B7}" type="presOf" srcId="{CEDA9680-3CD2-4E11-9070-9DE8888878B2}" destId="{DE42E583-DFD1-47EE-B280-585BE3447989}" srcOrd="0" destOrd="1" presId="urn:microsoft.com/office/officeart/2005/8/layout/pyramid3"/>
    <dgm:cxn modelId="{E5EBCC40-290F-784F-A92E-2FF765498F74}" type="presOf" srcId="{84F1223D-66C5-4E23-B405-CEDEE1022BAF}" destId="{DE42E583-DFD1-47EE-B280-585BE3447989}" srcOrd="0" destOrd="0" presId="urn:microsoft.com/office/officeart/2005/8/layout/pyramid3"/>
    <dgm:cxn modelId="{D00AC64B-D3E7-464C-8F79-BB5AB950A5CA}" type="presOf" srcId="{C5ACEC17-951D-4DEF-B135-8123723DC905}" destId="{5E0F5575-D748-4EAF-BFA0-B9A1812B8BC3}" srcOrd="0" destOrd="0" presId="urn:microsoft.com/office/officeart/2005/8/layout/pyramid3"/>
    <dgm:cxn modelId="{462BA84D-C10B-444C-8742-D550B503C9D3}" type="presOf" srcId="{3F129E19-A88F-4A48-A2EC-57071A3840E5}" destId="{17AA741B-AE04-4950-96F4-68FA2F961BCB}" srcOrd="0" destOrd="0" presId="urn:microsoft.com/office/officeart/2005/8/layout/pyramid3"/>
    <dgm:cxn modelId="{905AD054-3057-434C-AF4A-63EF2159CDBE}" type="presOf" srcId="{0417783A-917D-46C7-89E9-E0B8B49D3479}" destId="{B8A38C4F-019A-400A-92D9-8BD486323953}" srcOrd="1" destOrd="0" presId="urn:microsoft.com/office/officeart/2005/8/layout/pyramid3"/>
    <dgm:cxn modelId="{6C888E56-41F8-457C-8520-6904CB62F9CF}" srcId="{A25EA36C-8CA2-4876-9FFB-29638EFD8BC9}" destId="{84910222-D72B-4923-849B-CD6645B44073}" srcOrd="1" destOrd="0" parTransId="{F5FAF022-5C64-43FD-9359-5F0A0F8F8E76}" sibTransId="{E5C74055-C5BD-4C6E-9A26-FC759ED0BB0D}"/>
    <dgm:cxn modelId="{C8453B5B-FB0D-7D4E-8435-529F4C946753}" type="presOf" srcId="{4C84D174-BEA9-4570-849D-A51A25BA2E24}" destId="{0DDFE71B-176D-4B3C-988A-D03255B1AF47}" srcOrd="1" destOrd="0" presId="urn:microsoft.com/office/officeart/2005/8/layout/pyramid3"/>
    <dgm:cxn modelId="{54E0555B-5DFC-5A47-8704-35135D142956}" type="presOf" srcId="{06853F3F-E154-48A8-89A6-D79246D40759}" destId="{12F27CC9-32E5-41BB-A3ED-D454A77F55F7}" srcOrd="1" destOrd="2" presId="urn:microsoft.com/office/officeart/2005/8/layout/pyramid3"/>
    <dgm:cxn modelId="{9512C85D-D7EB-4F3D-B76C-182EC6A942C2}" srcId="{38E26E94-397C-4B7C-9AB9-EB51CC7F2FD9}" destId="{4A4688EC-C063-492A-94AD-9CD4335B5FD8}" srcOrd="1" destOrd="0" parTransId="{5D9B830C-4A34-4B89-9731-D1D136481627}" sibTransId="{D399A664-B601-4291-8B42-798D4B587A0E}"/>
    <dgm:cxn modelId="{59726760-E6B5-C741-9C8E-FF18E5E5BA43}" type="presOf" srcId="{004E2DE4-9F61-4AA5-8E2B-25C07B7E477D}" destId="{B8A38C4F-019A-400A-92D9-8BD486323953}" srcOrd="1" destOrd="1" presId="urn:microsoft.com/office/officeart/2005/8/layout/pyramid3"/>
    <dgm:cxn modelId="{36CB4269-7701-4547-8D87-8589C16D3220}" type="presOf" srcId="{C5ACEC17-951D-4DEF-B135-8123723DC905}" destId="{174E628B-75E4-4C15-93D7-282B9CB69B26}" srcOrd="1" destOrd="0" presId="urn:microsoft.com/office/officeart/2005/8/layout/pyramid3"/>
    <dgm:cxn modelId="{8AB4B76E-47CF-8E4B-8CF8-A1BB4F7539CA}" type="presOf" srcId="{4CFE8C3E-6E4E-4391-BC14-0EDA1EEB8C01}" destId="{17AA741B-AE04-4950-96F4-68FA2F961BCB}" srcOrd="0" destOrd="2" presId="urn:microsoft.com/office/officeart/2005/8/layout/pyramid3"/>
    <dgm:cxn modelId="{62CA3876-DC42-534A-91BE-F63FC7BE75B6}" type="presOf" srcId="{FB5141CA-782C-AF42-BA50-F169AF760E37}" destId="{B8A38C4F-019A-400A-92D9-8BD486323953}" srcOrd="1" destOrd="2" presId="urn:microsoft.com/office/officeart/2005/8/layout/pyramid3"/>
    <dgm:cxn modelId="{5A1CEF76-113D-3A42-A271-41B90DCE86DF}" type="presOf" srcId="{C4F49F01-E050-4C6E-85E5-173F6D15B1D5}" destId="{35856DFA-BFA2-485A-A015-B395E1A7A2A5}" srcOrd="1" destOrd="2" presId="urn:microsoft.com/office/officeart/2005/8/layout/pyramid3"/>
    <dgm:cxn modelId="{070C6E77-00D3-461A-BDEC-6F0200AEBD51}" srcId="{38E26E94-397C-4B7C-9AB9-EB51CC7F2FD9}" destId="{C4F49F01-E050-4C6E-85E5-173F6D15B1D5}" srcOrd="2" destOrd="0" parTransId="{B32505DF-7B72-40B6-BEBF-0A87179C01F0}" sibTransId="{FE6DADAC-FC5C-49AB-8548-EAB074B490CF}"/>
    <dgm:cxn modelId="{AA5C097C-B138-B241-B0D3-1B5BB49157B7}" type="presOf" srcId="{CEDA9680-3CD2-4E11-9070-9DE8888878B2}" destId="{12F27CC9-32E5-41BB-A3ED-D454A77F55F7}" srcOrd="1" destOrd="1" presId="urn:microsoft.com/office/officeart/2005/8/layout/pyramid3"/>
    <dgm:cxn modelId="{3977D280-1738-4F2E-9DD1-1A0C8E38A97C}" srcId="{899CC4B9-2017-429A-8D80-0BB8598BC487}" destId="{A25EA36C-8CA2-4876-9FFB-29638EFD8BC9}" srcOrd="3" destOrd="0" parTransId="{87FEDA56-7B82-459D-A4F0-BA297B4BC06C}" sibTransId="{3EDF4633-85E3-40A9-94E3-6A84A358B8F3}"/>
    <dgm:cxn modelId="{F7DE1581-523B-7E4F-B546-4478AC42A914}" type="presOf" srcId="{4CFE8C3E-6E4E-4391-BC14-0EDA1EEB8C01}" destId="{A5A430FB-B1E4-4520-8E84-35561A082961}" srcOrd="1" destOrd="2" presId="urn:microsoft.com/office/officeart/2005/8/layout/pyramid3"/>
    <dgm:cxn modelId="{1A22588F-9D80-4712-94D6-858F619F8028}" srcId="{4C84D174-BEA9-4570-849D-A51A25BA2E24}" destId="{06853F3F-E154-48A8-89A6-D79246D40759}" srcOrd="2" destOrd="0" parTransId="{872C6AFA-21B1-44DA-9246-1C9DC1987CE7}" sibTransId="{F3FE2F42-12BD-46D2-BF9B-18C6C45047EA}"/>
    <dgm:cxn modelId="{757F3494-9FB0-904F-90DC-FC53CDA1BDB7}" type="presOf" srcId="{38E26E94-397C-4B7C-9AB9-EB51CC7F2FD9}" destId="{05858C83-385D-4A15-9EA4-75073E4818BE}" srcOrd="1" destOrd="0" presId="urn:microsoft.com/office/officeart/2005/8/layout/pyramid3"/>
    <dgm:cxn modelId="{A5839B94-2F30-4EA6-BEB9-69E6FD8AE57F}" srcId="{A25EA36C-8CA2-4876-9FFB-29638EFD8BC9}" destId="{3F129E19-A88F-4A48-A2EC-57071A3840E5}" srcOrd="0" destOrd="0" parTransId="{74CE5539-C192-4883-9B6E-5CDAF3563F62}" sibTransId="{CDDDFD67-41D0-4010-A19D-B15808222973}"/>
    <dgm:cxn modelId="{62FD4895-9322-AB45-A5D2-5F8ACC15CCBE}" type="presOf" srcId="{84910222-D72B-4923-849B-CD6645B44073}" destId="{17AA741B-AE04-4950-96F4-68FA2F961BCB}" srcOrd="0" destOrd="1" presId="urn:microsoft.com/office/officeart/2005/8/layout/pyramid3"/>
    <dgm:cxn modelId="{0122AD98-639E-8D46-B847-1BDBFF26987F}" type="presOf" srcId="{06853F3F-E154-48A8-89A6-D79246D40759}" destId="{DE42E583-DFD1-47EE-B280-585BE3447989}" srcOrd="0" destOrd="2" presId="urn:microsoft.com/office/officeart/2005/8/layout/pyramid3"/>
    <dgm:cxn modelId="{9B1C969A-E159-41DD-9E33-879803DEB4AC}" srcId="{38E26E94-397C-4B7C-9AB9-EB51CC7F2FD9}" destId="{1DFF91D4-82C4-43FD-AA8B-3841F78B6B72}" srcOrd="0" destOrd="0" parTransId="{18F6047E-18C6-4933-A3CF-D960CFAEF54C}" sibTransId="{4223409D-BF11-4371-88F9-28B14652A333}"/>
    <dgm:cxn modelId="{50E9C59A-5C7B-4BAD-8AE7-0606F885CAC3}" srcId="{4C84D174-BEA9-4570-849D-A51A25BA2E24}" destId="{84F1223D-66C5-4E23-B405-CEDEE1022BAF}" srcOrd="0" destOrd="0" parTransId="{7BED364E-E93F-4DAD-A453-26C2D18752DE}" sibTransId="{491173B8-C795-47AA-A181-EF183A701A3B}"/>
    <dgm:cxn modelId="{1D9678A8-0FF1-B348-8152-7273CD112115}" type="presOf" srcId="{A25EA36C-8CA2-4876-9FFB-29638EFD8BC9}" destId="{133DC584-6EBA-482A-BA7D-121D97A9F607}" srcOrd="0" destOrd="0" presId="urn:microsoft.com/office/officeart/2005/8/layout/pyramid3"/>
    <dgm:cxn modelId="{DA0E7AAB-2846-C047-9390-B2D1F3D83922}" type="presOf" srcId="{1DFF91D4-82C4-43FD-AA8B-3841F78B6B72}" destId="{35856DFA-BFA2-485A-A015-B395E1A7A2A5}" srcOrd="1" destOrd="0" presId="urn:microsoft.com/office/officeart/2005/8/layout/pyramid3"/>
    <dgm:cxn modelId="{B806A9B5-34C1-49FC-847A-1369B1F09E5C}" srcId="{4C84D174-BEA9-4570-849D-A51A25BA2E24}" destId="{CEDA9680-3CD2-4E11-9070-9DE8888878B2}" srcOrd="1" destOrd="0" parTransId="{755F92EC-028B-47A4-9691-E71C9730740B}" sibTransId="{E8CA2104-C2E9-4722-AA9A-440727AF7F1A}"/>
    <dgm:cxn modelId="{AF54CDB6-B4A4-6B44-84A9-D8F3FA848079}" type="presOf" srcId="{4A4688EC-C063-492A-94AD-9CD4335B5FD8}" destId="{D1413BD9-DCFE-4AD8-9398-0BC2EAE1E2D7}" srcOrd="0" destOrd="1" presId="urn:microsoft.com/office/officeart/2005/8/layout/pyramid3"/>
    <dgm:cxn modelId="{15A356B8-8DAE-384F-8907-A25E3F2FFDE6}" type="presOf" srcId="{FB5141CA-782C-AF42-BA50-F169AF760E37}" destId="{C2C1402F-088F-4734-89E7-03429A98248C}" srcOrd="0" destOrd="2" presId="urn:microsoft.com/office/officeart/2005/8/layout/pyramid3"/>
    <dgm:cxn modelId="{4173E9B9-2281-734B-9940-5E7A7CC66DBC}" type="presOf" srcId="{0417783A-917D-46C7-89E9-E0B8B49D3479}" destId="{C2C1402F-088F-4734-89E7-03429A98248C}" srcOrd="0" destOrd="0" presId="urn:microsoft.com/office/officeart/2005/8/layout/pyramid3"/>
    <dgm:cxn modelId="{F66BD6C1-5E0D-2041-BF19-2A2732409DCE}" type="presOf" srcId="{38E26E94-397C-4B7C-9AB9-EB51CC7F2FD9}" destId="{A3BE0AD1-B2AD-46DE-A7F1-9C0ABF6E441B}" srcOrd="0" destOrd="0" presId="urn:microsoft.com/office/officeart/2005/8/layout/pyramid3"/>
    <dgm:cxn modelId="{B6C9D1C5-7F44-4ED3-8BF6-AA5075039C61}" srcId="{C5ACEC17-951D-4DEF-B135-8123723DC905}" destId="{004E2DE4-9F61-4AA5-8E2B-25C07B7E477D}" srcOrd="1" destOrd="0" parTransId="{E340860A-35D3-45C7-935E-9E570E7B3A91}" sibTransId="{2A23F1E0-0B14-4CE1-AD5A-6CBBC465769F}"/>
    <dgm:cxn modelId="{723BDFC8-8462-46AC-9623-7B11C4932976}" srcId="{899CC4B9-2017-429A-8D80-0BB8598BC487}" destId="{4C84D174-BEA9-4570-849D-A51A25BA2E24}" srcOrd="2" destOrd="0" parTransId="{780FB0D7-4DBC-4918-BCCA-F322A7CD1D5F}" sibTransId="{CB040856-B93F-45DB-8FA4-76508B88C0AB}"/>
    <dgm:cxn modelId="{7CDDE1C9-C23D-4E25-8C2F-44EC8E1DE16A}" srcId="{C5ACEC17-951D-4DEF-B135-8123723DC905}" destId="{1DE25B06-BCF7-4590-8DA8-B6892EC5B1E7}" srcOrd="3" destOrd="0" parTransId="{770D3DED-CA93-4823-9616-A01752188096}" sibTransId="{1AB65691-BDCD-4F73-BCEE-5E475CD6B1F1}"/>
    <dgm:cxn modelId="{1B3C17CA-C187-8442-9B8C-9A5C469D18AE}" type="presOf" srcId="{004E2DE4-9F61-4AA5-8E2B-25C07B7E477D}" destId="{C2C1402F-088F-4734-89E7-03429A98248C}" srcOrd="0" destOrd="1" presId="urn:microsoft.com/office/officeart/2005/8/layout/pyramid3"/>
    <dgm:cxn modelId="{8166ACCC-6590-6E47-9DF5-26A0A81DD6CB}" type="presOf" srcId="{84F1223D-66C5-4E23-B405-CEDEE1022BAF}" destId="{12F27CC9-32E5-41BB-A3ED-D454A77F55F7}" srcOrd="1" destOrd="0" presId="urn:microsoft.com/office/officeart/2005/8/layout/pyramid3"/>
    <dgm:cxn modelId="{EBCD89D0-8201-4F3F-91F4-6E42A9B3A6E7}" srcId="{A25EA36C-8CA2-4876-9FFB-29638EFD8BC9}" destId="{4CFE8C3E-6E4E-4391-BC14-0EDA1EEB8C01}" srcOrd="2" destOrd="0" parTransId="{12264FD0-D404-4195-BCC0-9518872B9ECF}" sibTransId="{F56ABA77-EFC0-46C9-8C8D-3212A6157645}"/>
    <dgm:cxn modelId="{B1B235D8-24A9-1D46-AB3F-9F4EA3E33B6A}" type="presOf" srcId="{A25EA36C-8CA2-4876-9FFB-29638EFD8BC9}" destId="{69BE5335-70EF-4944-A39B-CA17F1155FE8}" srcOrd="1" destOrd="0" presId="urn:microsoft.com/office/officeart/2005/8/layout/pyramid3"/>
    <dgm:cxn modelId="{8FF088E5-0A2A-5345-8436-F9A36398E952}" type="presOf" srcId="{4A4688EC-C063-492A-94AD-9CD4335B5FD8}" destId="{35856DFA-BFA2-485A-A015-B395E1A7A2A5}" srcOrd="1" destOrd="1" presId="urn:microsoft.com/office/officeart/2005/8/layout/pyramid3"/>
    <dgm:cxn modelId="{FF67E4E7-32DB-E54F-BCE3-11CBB5F83769}" type="presOf" srcId="{84910222-D72B-4923-849B-CD6645B44073}" destId="{A5A430FB-B1E4-4520-8E84-35561A082961}" srcOrd="1" destOrd="1" presId="urn:microsoft.com/office/officeart/2005/8/layout/pyramid3"/>
    <dgm:cxn modelId="{2B00D0E9-7936-CB4A-BD3C-CD7D6807CA0F}" type="presOf" srcId="{899CC4B9-2017-429A-8D80-0BB8598BC487}" destId="{0EA688C3-6CEB-48A4-8E99-06D383CC7273}" srcOrd="0" destOrd="0" presId="urn:microsoft.com/office/officeart/2005/8/layout/pyramid3"/>
    <dgm:cxn modelId="{D9BB9DEA-DD36-4541-AE84-15795B2A3837}" type="presOf" srcId="{1DFF91D4-82C4-43FD-AA8B-3841F78B6B72}" destId="{D1413BD9-DCFE-4AD8-9398-0BC2EAE1E2D7}" srcOrd="0" destOrd="0" presId="urn:microsoft.com/office/officeart/2005/8/layout/pyramid3"/>
    <dgm:cxn modelId="{6E884FF4-1B37-5C4B-BBBC-890FF5F524C4}" type="presOf" srcId="{3F129E19-A88F-4A48-A2EC-57071A3840E5}" destId="{A5A430FB-B1E4-4520-8E84-35561A082961}" srcOrd="1" destOrd="0" presId="urn:microsoft.com/office/officeart/2005/8/layout/pyramid3"/>
    <dgm:cxn modelId="{927C72F7-D4C9-F64A-916A-6A0776E68F96}" type="presOf" srcId="{1DE25B06-BCF7-4590-8DA8-B6892EC5B1E7}" destId="{B8A38C4F-019A-400A-92D9-8BD486323953}" srcOrd="1" destOrd="3" presId="urn:microsoft.com/office/officeart/2005/8/layout/pyramid3"/>
    <dgm:cxn modelId="{8DD2DDFA-445C-594A-98CC-6DEB9B7C3524}" srcId="{C5ACEC17-951D-4DEF-B135-8123723DC905}" destId="{FB5141CA-782C-AF42-BA50-F169AF760E37}" srcOrd="2" destOrd="0" parTransId="{F311D49A-987A-5C40-AC4C-71FFDB5A6443}" sibTransId="{7A38BA23-1991-CB44-84C4-49E32CBE8DBC}"/>
    <dgm:cxn modelId="{ED2162FB-621E-46F3-A867-3EECAF0F8A17}" srcId="{899CC4B9-2017-429A-8D80-0BB8598BC487}" destId="{38E26E94-397C-4B7C-9AB9-EB51CC7F2FD9}" srcOrd="1" destOrd="0" parTransId="{E3F46759-3B85-43B4-A987-936900FABD07}" sibTransId="{3EE12D29-B4FD-4715-AB37-2E6B6B65E78A}"/>
    <dgm:cxn modelId="{28CF3CFF-5ACA-F94D-820F-C844CC49BA66}" type="presOf" srcId="{1DE25B06-BCF7-4590-8DA8-B6892EC5B1E7}" destId="{C2C1402F-088F-4734-89E7-03429A98248C}" srcOrd="0" destOrd="3" presId="urn:microsoft.com/office/officeart/2005/8/layout/pyramid3"/>
    <dgm:cxn modelId="{A6D04D42-93A9-6245-9A5F-4D78452F9B35}" type="presParOf" srcId="{0EA688C3-6CEB-48A4-8E99-06D383CC7273}" destId="{CD6F3AD3-E4B7-4AD8-9552-D71353ABB475}" srcOrd="0" destOrd="0" presId="urn:microsoft.com/office/officeart/2005/8/layout/pyramid3"/>
    <dgm:cxn modelId="{82A3A486-9CA7-1649-8944-0BDE2B9C88C8}" type="presParOf" srcId="{CD6F3AD3-E4B7-4AD8-9552-D71353ABB475}" destId="{C2C1402F-088F-4734-89E7-03429A98248C}" srcOrd="0" destOrd="0" presId="urn:microsoft.com/office/officeart/2005/8/layout/pyramid3"/>
    <dgm:cxn modelId="{EE0409E4-4B3F-6A4E-B5E2-8CCD767B0305}" type="presParOf" srcId="{CD6F3AD3-E4B7-4AD8-9552-D71353ABB475}" destId="{B8A38C4F-019A-400A-92D9-8BD486323953}" srcOrd="1" destOrd="0" presId="urn:microsoft.com/office/officeart/2005/8/layout/pyramid3"/>
    <dgm:cxn modelId="{8F2F3ADD-2B5E-D74B-BE52-2E1456929E8E}" type="presParOf" srcId="{CD6F3AD3-E4B7-4AD8-9552-D71353ABB475}" destId="{5E0F5575-D748-4EAF-BFA0-B9A1812B8BC3}" srcOrd="2" destOrd="0" presId="urn:microsoft.com/office/officeart/2005/8/layout/pyramid3"/>
    <dgm:cxn modelId="{CA3F5912-A99D-B34A-A5E8-7E89C5CFBF2F}" type="presParOf" srcId="{CD6F3AD3-E4B7-4AD8-9552-D71353ABB475}" destId="{174E628B-75E4-4C15-93D7-282B9CB69B26}" srcOrd="3" destOrd="0" presId="urn:microsoft.com/office/officeart/2005/8/layout/pyramid3"/>
    <dgm:cxn modelId="{160D6126-2CA7-8C49-A903-44731B0BF967}" type="presParOf" srcId="{0EA688C3-6CEB-48A4-8E99-06D383CC7273}" destId="{8F81EECD-E3E8-495D-9E50-E0E749FCE4FB}" srcOrd="1" destOrd="0" presId="urn:microsoft.com/office/officeart/2005/8/layout/pyramid3"/>
    <dgm:cxn modelId="{88785CA7-E0FC-2B4F-8DCD-24C96C0FD407}" type="presParOf" srcId="{8F81EECD-E3E8-495D-9E50-E0E749FCE4FB}" destId="{D1413BD9-DCFE-4AD8-9398-0BC2EAE1E2D7}" srcOrd="0" destOrd="0" presId="urn:microsoft.com/office/officeart/2005/8/layout/pyramid3"/>
    <dgm:cxn modelId="{FA1E4F3C-25A5-6849-B6D0-11098098A06F}" type="presParOf" srcId="{8F81EECD-E3E8-495D-9E50-E0E749FCE4FB}" destId="{35856DFA-BFA2-485A-A015-B395E1A7A2A5}" srcOrd="1" destOrd="0" presId="urn:microsoft.com/office/officeart/2005/8/layout/pyramid3"/>
    <dgm:cxn modelId="{FE2A11D2-0F80-2C46-B111-46A8BCB63FC6}" type="presParOf" srcId="{8F81EECD-E3E8-495D-9E50-E0E749FCE4FB}" destId="{A3BE0AD1-B2AD-46DE-A7F1-9C0ABF6E441B}" srcOrd="2" destOrd="0" presId="urn:microsoft.com/office/officeart/2005/8/layout/pyramid3"/>
    <dgm:cxn modelId="{97266949-9BF3-4847-AAF7-0F48F28F1568}" type="presParOf" srcId="{8F81EECD-E3E8-495D-9E50-E0E749FCE4FB}" destId="{05858C83-385D-4A15-9EA4-75073E4818BE}" srcOrd="3" destOrd="0" presId="urn:microsoft.com/office/officeart/2005/8/layout/pyramid3"/>
    <dgm:cxn modelId="{39229617-4B2B-2A4E-B9DE-FB6E4456F9BC}" type="presParOf" srcId="{0EA688C3-6CEB-48A4-8E99-06D383CC7273}" destId="{461188FB-DA7F-48CC-AA2C-F4BB0A0D4788}" srcOrd="2" destOrd="0" presId="urn:microsoft.com/office/officeart/2005/8/layout/pyramid3"/>
    <dgm:cxn modelId="{9DE9E831-8355-5647-A2F1-F46F53172DDA}" type="presParOf" srcId="{461188FB-DA7F-48CC-AA2C-F4BB0A0D4788}" destId="{DE42E583-DFD1-47EE-B280-585BE3447989}" srcOrd="0" destOrd="0" presId="urn:microsoft.com/office/officeart/2005/8/layout/pyramid3"/>
    <dgm:cxn modelId="{4AA50BF8-AE6F-4246-863D-9D03F9533729}" type="presParOf" srcId="{461188FB-DA7F-48CC-AA2C-F4BB0A0D4788}" destId="{12F27CC9-32E5-41BB-A3ED-D454A77F55F7}" srcOrd="1" destOrd="0" presId="urn:microsoft.com/office/officeart/2005/8/layout/pyramid3"/>
    <dgm:cxn modelId="{3619B8AC-2282-9B4F-B998-97A6A83E533D}" type="presParOf" srcId="{461188FB-DA7F-48CC-AA2C-F4BB0A0D4788}" destId="{CCF7D354-B1C4-4679-A0A5-519E2269E76D}" srcOrd="2" destOrd="0" presId="urn:microsoft.com/office/officeart/2005/8/layout/pyramid3"/>
    <dgm:cxn modelId="{2E1FDA85-0160-C94D-98BF-567A6BBB36D2}" type="presParOf" srcId="{461188FB-DA7F-48CC-AA2C-F4BB0A0D4788}" destId="{0DDFE71B-176D-4B3C-988A-D03255B1AF47}" srcOrd="3" destOrd="0" presId="urn:microsoft.com/office/officeart/2005/8/layout/pyramid3"/>
    <dgm:cxn modelId="{F422DC95-EC29-194C-96DA-79D667E7A398}" type="presParOf" srcId="{0EA688C3-6CEB-48A4-8E99-06D383CC7273}" destId="{9518B075-CA3B-4883-9A60-FF317A7EC69F}" srcOrd="3" destOrd="0" presId="urn:microsoft.com/office/officeart/2005/8/layout/pyramid3"/>
    <dgm:cxn modelId="{0FDF19C4-CD7C-8847-811F-22DD7170689F}" type="presParOf" srcId="{9518B075-CA3B-4883-9A60-FF317A7EC69F}" destId="{17AA741B-AE04-4950-96F4-68FA2F961BCB}" srcOrd="0" destOrd="0" presId="urn:microsoft.com/office/officeart/2005/8/layout/pyramid3"/>
    <dgm:cxn modelId="{291780A1-4462-8D4C-B244-C96EBB2BBA2B}" type="presParOf" srcId="{9518B075-CA3B-4883-9A60-FF317A7EC69F}" destId="{A5A430FB-B1E4-4520-8E84-35561A082961}" srcOrd="1" destOrd="0" presId="urn:microsoft.com/office/officeart/2005/8/layout/pyramid3"/>
    <dgm:cxn modelId="{E95F811A-8539-AB44-BB94-39F4CCDE0669}" type="presParOf" srcId="{9518B075-CA3B-4883-9A60-FF317A7EC69F}" destId="{133DC584-6EBA-482A-BA7D-121D97A9F607}" srcOrd="2" destOrd="0" presId="urn:microsoft.com/office/officeart/2005/8/layout/pyramid3"/>
    <dgm:cxn modelId="{17EFC52E-EAF2-C24B-85A7-DF3395C42BB1}" type="presParOf" srcId="{9518B075-CA3B-4883-9A60-FF317A7EC69F}" destId="{69BE5335-70EF-4944-A39B-CA17F1155FE8}" srcOrd="3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5432B-2451-4F46-A6F9-9E40D5A49E86}">
      <dsp:nvSpPr>
        <dsp:cNvPr id="0" name=""/>
        <dsp:cNvSpPr/>
      </dsp:nvSpPr>
      <dsp:spPr>
        <a:xfrm rot="5400000">
          <a:off x="-423624" y="423624"/>
          <a:ext cx="2824162" cy="197691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800" kern="1200" dirty="0"/>
        </a:p>
      </dsp:txBody>
      <dsp:txXfrm rot="-5400000">
        <a:off x="1" y="988457"/>
        <a:ext cx="1976913" cy="847249"/>
      </dsp:txXfrm>
    </dsp:sp>
    <dsp:sp modelId="{B80D1626-FB87-C54F-8B01-8985E79560C7}">
      <dsp:nvSpPr>
        <dsp:cNvPr id="0" name=""/>
        <dsp:cNvSpPr/>
      </dsp:nvSpPr>
      <dsp:spPr>
        <a:xfrm rot="5400000">
          <a:off x="4483325" y="-2506411"/>
          <a:ext cx="1835705" cy="68485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/>
            <a:t>Communicates your Department’s unique reason for being.</a:t>
          </a:r>
        </a:p>
      </dsp:txBody>
      <dsp:txXfrm rot="-5400000">
        <a:off x="1976914" y="89612"/>
        <a:ext cx="6758916" cy="1656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5432B-2451-4F46-A6F9-9E40D5A49E86}">
      <dsp:nvSpPr>
        <dsp:cNvPr id="0" name=""/>
        <dsp:cNvSpPr/>
      </dsp:nvSpPr>
      <dsp:spPr>
        <a:xfrm rot="5400000">
          <a:off x="-413875" y="416643"/>
          <a:ext cx="2759167" cy="193141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700" kern="1200" dirty="0"/>
        </a:p>
      </dsp:txBody>
      <dsp:txXfrm rot="-5400000">
        <a:off x="1" y="968477"/>
        <a:ext cx="1931417" cy="827750"/>
      </dsp:txXfrm>
    </dsp:sp>
    <dsp:sp modelId="{B80D1626-FB87-C54F-8B01-8985E79560C7}">
      <dsp:nvSpPr>
        <dsp:cNvPr id="0" name=""/>
        <dsp:cNvSpPr/>
      </dsp:nvSpPr>
      <dsp:spPr>
        <a:xfrm rot="5400000">
          <a:off x="4368286" y="-2388690"/>
          <a:ext cx="1793459" cy="67416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Communicates your Department’s unique reason for being.</a:t>
          </a:r>
        </a:p>
      </dsp:txBody>
      <dsp:txXfrm rot="-5400000">
        <a:off x="1894204" y="172941"/>
        <a:ext cx="6654075" cy="1618361"/>
      </dsp:txXfrm>
    </dsp:sp>
    <dsp:sp modelId="{472E5CBB-BE01-3F4B-93DF-88237349BF26}">
      <dsp:nvSpPr>
        <dsp:cNvPr id="0" name=""/>
        <dsp:cNvSpPr/>
      </dsp:nvSpPr>
      <dsp:spPr>
        <a:xfrm rot="5400000">
          <a:off x="-413875" y="2893846"/>
          <a:ext cx="2759167" cy="193141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700" kern="1200" dirty="0"/>
        </a:p>
      </dsp:txBody>
      <dsp:txXfrm rot="-5400000">
        <a:off x="1" y="3445680"/>
        <a:ext cx="1931417" cy="827750"/>
      </dsp:txXfrm>
    </dsp:sp>
    <dsp:sp modelId="{9EBB14AB-F74B-4747-ADC2-6EB147C6AABC}">
      <dsp:nvSpPr>
        <dsp:cNvPr id="0" name=""/>
        <dsp:cNvSpPr/>
      </dsp:nvSpPr>
      <dsp:spPr>
        <a:xfrm rot="5400000">
          <a:off x="4405500" y="5888"/>
          <a:ext cx="1793459" cy="67416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Focuses your Department’s direction.</a:t>
          </a:r>
        </a:p>
      </dsp:txBody>
      <dsp:txXfrm rot="-5400000">
        <a:off x="1931418" y="2567520"/>
        <a:ext cx="6654075" cy="16183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5432B-2451-4F46-A6F9-9E40D5A49E86}">
      <dsp:nvSpPr>
        <dsp:cNvPr id="0" name=""/>
        <dsp:cNvSpPr/>
      </dsp:nvSpPr>
      <dsp:spPr>
        <a:xfrm rot="5400000">
          <a:off x="-361652" y="362453"/>
          <a:ext cx="2411015" cy="168771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kern="1200" dirty="0"/>
        </a:p>
      </dsp:txBody>
      <dsp:txXfrm rot="-5400000">
        <a:off x="1" y="844655"/>
        <a:ext cx="1687710" cy="723305"/>
      </dsp:txXfrm>
    </dsp:sp>
    <dsp:sp modelId="{B80D1626-FB87-C54F-8B01-8985E79560C7}">
      <dsp:nvSpPr>
        <dsp:cNvPr id="0" name=""/>
        <dsp:cNvSpPr/>
      </dsp:nvSpPr>
      <dsp:spPr>
        <a:xfrm rot="5400000">
          <a:off x="5241875" y="-3553362"/>
          <a:ext cx="1567160" cy="86754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Communicates your Department’s unique reason for being.</a:t>
          </a:r>
        </a:p>
      </dsp:txBody>
      <dsp:txXfrm rot="-5400000">
        <a:off x="1687711" y="77304"/>
        <a:ext cx="8598987" cy="1414156"/>
      </dsp:txXfrm>
    </dsp:sp>
    <dsp:sp modelId="{472E5CBB-BE01-3F4B-93DF-88237349BF26}">
      <dsp:nvSpPr>
        <dsp:cNvPr id="0" name=""/>
        <dsp:cNvSpPr/>
      </dsp:nvSpPr>
      <dsp:spPr>
        <a:xfrm rot="5400000">
          <a:off x="-361652" y="2585144"/>
          <a:ext cx="2411015" cy="16877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kern="1200" dirty="0"/>
        </a:p>
      </dsp:txBody>
      <dsp:txXfrm rot="-5400000">
        <a:off x="1" y="3067346"/>
        <a:ext cx="1687710" cy="723305"/>
      </dsp:txXfrm>
    </dsp:sp>
    <dsp:sp modelId="{9EBB14AB-F74B-4747-ADC2-6EB147C6AABC}">
      <dsp:nvSpPr>
        <dsp:cNvPr id="0" name=""/>
        <dsp:cNvSpPr/>
      </dsp:nvSpPr>
      <dsp:spPr>
        <a:xfrm rot="5400000">
          <a:off x="5241875" y="-1330672"/>
          <a:ext cx="1567160" cy="86754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Focuses your Department’s direction.</a:t>
          </a:r>
        </a:p>
      </dsp:txBody>
      <dsp:txXfrm rot="-5400000">
        <a:off x="1687711" y="2299994"/>
        <a:ext cx="8598987" cy="1414156"/>
      </dsp:txXfrm>
    </dsp:sp>
    <dsp:sp modelId="{81581524-653C-E645-8011-1B74B891900B}">
      <dsp:nvSpPr>
        <dsp:cNvPr id="0" name=""/>
        <dsp:cNvSpPr/>
      </dsp:nvSpPr>
      <dsp:spPr>
        <a:xfrm rot="5400000">
          <a:off x="-361652" y="4807835"/>
          <a:ext cx="2411015" cy="168771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kern="1200" dirty="0"/>
        </a:p>
      </dsp:txBody>
      <dsp:txXfrm rot="-5400000">
        <a:off x="1" y="5290037"/>
        <a:ext cx="1687710" cy="723305"/>
      </dsp:txXfrm>
    </dsp:sp>
    <dsp:sp modelId="{B962F9CE-28C0-D243-9652-815CEDA8F3CE}">
      <dsp:nvSpPr>
        <dsp:cNvPr id="0" name=""/>
        <dsp:cNvSpPr/>
      </dsp:nvSpPr>
      <dsp:spPr>
        <a:xfrm rot="5400000">
          <a:off x="5241875" y="892018"/>
          <a:ext cx="1567160" cy="86754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Aligns your Department with the College’s Mission.</a:t>
          </a:r>
        </a:p>
      </dsp:txBody>
      <dsp:txXfrm rot="-5400000">
        <a:off x="1687711" y="4522684"/>
        <a:ext cx="8598987" cy="14141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5432B-2451-4F46-A6F9-9E40D5A49E86}">
      <dsp:nvSpPr>
        <dsp:cNvPr id="0" name=""/>
        <dsp:cNvSpPr/>
      </dsp:nvSpPr>
      <dsp:spPr>
        <a:xfrm rot="5400000">
          <a:off x="-272746" y="278173"/>
          <a:ext cx="1818307" cy="127281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 rot="-5400000">
        <a:off x="1" y="641835"/>
        <a:ext cx="1272815" cy="545492"/>
      </dsp:txXfrm>
    </dsp:sp>
    <dsp:sp modelId="{B80D1626-FB87-C54F-8B01-8985E79560C7}">
      <dsp:nvSpPr>
        <dsp:cNvPr id="0" name=""/>
        <dsp:cNvSpPr/>
      </dsp:nvSpPr>
      <dsp:spPr>
        <a:xfrm rot="5400000">
          <a:off x="5260924" y="-3982681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Communicates your Department’s unique reason for being.</a:t>
          </a:r>
        </a:p>
      </dsp:txBody>
      <dsp:txXfrm rot="-5400000">
        <a:off x="1272815" y="63124"/>
        <a:ext cx="9100422" cy="1066507"/>
      </dsp:txXfrm>
    </dsp:sp>
    <dsp:sp modelId="{472E5CBB-BE01-3F4B-93DF-88237349BF26}">
      <dsp:nvSpPr>
        <dsp:cNvPr id="0" name=""/>
        <dsp:cNvSpPr/>
      </dsp:nvSpPr>
      <dsp:spPr>
        <a:xfrm rot="5400000">
          <a:off x="-272746" y="1954452"/>
          <a:ext cx="1818307" cy="127281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 rot="-5400000">
        <a:off x="1" y="2318114"/>
        <a:ext cx="1272815" cy="545492"/>
      </dsp:txXfrm>
    </dsp:sp>
    <dsp:sp modelId="{9EBB14AB-F74B-4747-ADC2-6EB147C6AABC}">
      <dsp:nvSpPr>
        <dsp:cNvPr id="0" name=""/>
        <dsp:cNvSpPr/>
      </dsp:nvSpPr>
      <dsp:spPr>
        <a:xfrm rot="5400000">
          <a:off x="5260924" y="-2306402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Focuses your Department’s direction.</a:t>
          </a:r>
        </a:p>
      </dsp:txBody>
      <dsp:txXfrm rot="-5400000">
        <a:off x="1272815" y="1739403"/>
        <a:ext cx="9100422" cy="1066507"/>
      </dsp:txXfrm>
    </dsp:sp>
    <dsp:sp modelId="{81581524-653C-E645-8011-1B74B891900B}">
      <dsp:nvSpPr>
        <dsp:cNvPr id="0" name=""/>
        <dsp:cNvSpPr/>
      </dsp:nvSpPr>
      <dsp:spPr>
        <a:xfrm rot="5400000">
          <a:off x="-272746" y="3630731"/>
          <a:ext cx="1818307" cy="127281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 rot="-5400000">
        <a:off x="1" y="3994393"/>
        <a:ext cx="1272815" cy="545492"/>
      </dsp:txXfrm>
    </dsp:sp>
    <dsp:sp modelId="{B962F9CE-28C0-D243-9652-815CEDA8F3CE}">
      <dsp:nvSpPr>
        <dsp:cNvPr id="0" name=""/>
        <dsp:cNvSpPr/>
      </dsp:nvSpPr>
      <dsp:spPr>
        <a:xfrm rot="5400000">
          <a:off x="5260924" y="-630123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Aligns your Department with the College’s Mission.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000" kern="1200" dirty="0"/>
        </a:p>
      </dsp:txBody>
      <dsp:txXfrm rot="-5400000">
        <a:off x="1272815" y="3415682"/>
        <a:ext cx="9100422" cy="1066507"/>
      </dsp:txXfrm>
    </dsp:sp>
    <dsp:sp modelId="{69191844-0782-8D46-B6D8-48588DB2EA35}">
      <dsp:nvSpPr>
        <dsp:cNvPr id="0" name=""/>
        <dsp:cNvSpPr/>
      </dsp:nvSpPr>
      <dsp:spPr>
        <a:xfrm rot="5400000">
          <a:off x="-272746" y="5307011"/>
          <a:ext cx="1818307" cy="127281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700" kern="1200" dirty="0"/>
        </a:p>
      </dsp:txBody>
      <dsp:txXfrm rot="-5400000">
        <a:off x="1" y="5670673"/>
        <a:ext cx="1272815" cy="545492"/>
      </dsp:txXfrm>
    </dsp:sp>
    <dsp:sp modelId="{04FB84E5-A54C-3E4E-A9B5-9D17132EB9E5}">
      <dsp:nvSpPr>
        <dsp:cNvPr id="0" name=""/>
        <dsp:cNvSpPr/>
      </dsp:nvSpPr>
      <dsp:spPr>
        <a:xfrm rot="5400000">
          <a:off x="5260924" y="1046155"/>
          <a:ext cx="1181899" cy="91581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Facilitates improvement of your Department and the College.</a:t>
          </a:r>
        </a:p>
      </dsp:txBody>
      <dsp:txXfrm rot="-5400000">
        <a:off x="1272815" y="5091960"/>
        <a:ext cx="9100422" cy="1066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5432B-2451-4F46-A6F9-9E40D5A49E86}">
      <dsp:nvSpPr>
        <dsp:cNvPr id="0" name=""/>
        <dsp:cNvSpPr/>
      </dsp:nvSpPr>
      <dsp:spPr>
        <a:xfrm rot="5400000">
          <a:off x="-361652" y="362453"/>
          <a:ext cx="2411015" cy="168771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kern="1200" dirty="0"/>
        </a:p>
      </dsp:txBody>
      <dsp:txXfrm rot="-5400000">
        <a:off x="1" y="844655"/>
        <a:ext cx="1687710" cy="723305"/>
      </dsp:txXfrm>
    </dsp:sp>
    <dsp:sp modelId="{B80D1626-FB87-C54F-8B01-8985E79560C7}">
      <dsp:nvSpPr>
        <dsp:cNvPr id="0" name=""/>
        <dsp:cNvSpPr/>
      </dsp:nvSpPr>
      <dsp:spPr>
        <a:xfrm rot="5400000">
          <a:off x="5241875" y="-3553362"/>
          <a:ext cx="1567160" cy="86754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Communicates your Department’s unique reason for being.</a:t>
          </a:r>
        </a:p>
      </dsp:txBody>
      <dsp:txXfrm rot="-5400000">
        <a:off x="1687711" y="77304"/>
        <a:ext cx="8598987" cy="1414156"/>
      </dsp:txXfrm>
    </dsp:sp>
    <dsp:sp modelId="{472E5CBB-BE01-3F4B-93DF-88237349BF26}">
      <dsp:nvSpPr>
        <dsp:cNvPr id="0" name=""/>
        <dsp:cNvSpPr/>
      </dsp:nvSpPr>
      <dsp:spPr>
        <a:xfrm rot="5400000">
          <a:off x="-361652" y="2585144"/>
          <a:ext cx="2411015" cy="16877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kern="1200" dirty="0"/>
        </a:p>
      </dsp:txBody>
      <dsp:txXfrm rot="-5400000">
        <a:off x="1" y="3067346"/>
        <a:ext cx="1687710" cy="723305"/>
      </dsp:txXfrm>
    </dsp:sp>
    <dsp:sp modelId="{9EBB14AB-F74B-4747-ADC2-6EB147C6AABC}">
      <dsp:nvSpPr>
        <dsp:cNvPr id="0" name=""/>
        <dsp:cNvSpPr/>
      </dsp:nvSpPr>
      <dsp:spPr>
        <a:xfrm rot="5400000">
          <a:off x="5241875" y="-1330672"/>
          <a:ext cx="1567160" cy="86754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/>
            <a:t>Focuses your Department’s direction.</a:t>
          </a:r>
        </a:p>
      </dsp:txBody>
      <dsp:txXfrm rot="-5400000">
        <a:off x="1687711" y="2299994"/>
        <a:ext cx="8598987" cy="1414156"/>
      </dsp:txXfrm>
    </dsp:sp>
    <dsp:sp modelId="{81581524-653C-E645-8011-1B74B891900B}">
      <dsp:nvSpPr>
        <dsp:cNvPr id="0" name=""/>
        <dsp:cNvSpPr/>
      </dsp:nvSpPr>
      <dsp:spPr>
        <a:xfrm rot="5400000">
          <a:off x="-361652" y="4807835"/>
          <a:ext cx="2411015" cy="168771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kern="1200" dirty="0"/>
        </a:p>
      </dsp:txBody>
      <dsp:txXfrm rot="-5400000">
        <a:off x="1" y="5290037"/>
        <a:ext cx="1687710" cy="723305"/>
      </dsp:txXfrm>
    </dsp:sp>
    <dsp:sp modelId="{B962F9CE-28C0-D243-9652-815CEDA8F3CE}">
      <dsp:nvSpPr>
        <dsp:cNvPr id="0" name=""/>
        <dsp:cNvSpPr/>
      </dsp:nvSpPr>
      <dsp:spPr>
        <a:xfrm rot="5400000">
          <a:off x="5241875" y="892018"/>
          <a:ext cx="1567160" cy="86754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Aligns your Department with the College’s Mission</a:t>
          </a:r>
          <a:r>
            <a:rPr lang="en-US" sz="4100" kern="1200" dirty="0"/>
            <a:t>.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4100" kern="1200" dirty="0"/>
        </a:p>
      </dsp:txBody>
      <dsp:txXfrm rot="-5400000">
        <a:off x="1687711" y="4522684"/>
        <a:ext cx="8598987" cy="14141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9AC96-22E0-984F-A845-66135BCC3878}">
      <dsp:nvSpPr>
        <dsp:cNvPr id="0" name=""/>
        <dsp:cNvSpPr/>
      </dsp:nvSpPr>
      <dsp:spPr>
        <a:xfrm>
          <a:off x="0" y="2083377"/>
          <a:ext cx="10244666" cy="2743199"/>
        </a:xfrm>
        <a:prstGeom prst="notched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tint val="40000"/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834022E-C7FA-334F-8C91-ECBB7BA9F8FC}">
      <dsp:nvSpPr>
        <dsp:cNvPr id="0" name=""/>
        <dsp:cNvSpPr/>
      </dsp:nvSpPr>
      <dsp:spPr>
        <a:xfrm>
          <a:off x="4502" y="0"/>
          <a:ext cx="2971353" cy="274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b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Mission Statement</a:t>
          </a:r>
        </a:p>
      </dsp:txBody>
      <dsp:txXfrm>
        <a:off x="4502" y="0"/>
        <a:ext cx="2971353" cy="2743199"/>
      </dsp:txXfrm>
    </dsp:sp>
    <dsp:sp modelId="{97224D16-7693-B54B-A3DE-FF19CD434476}">
      <dsp:nvSpPr>
        <dsp:cNvPr id="0" name=""/>
        <dsp:cNvSpPr/>
      </dsp:nvSpPr>
      <dsp:spPr>
        <a:xfrm>
          <a:off x="1147278" y="3086099"/>
          <a:ext cx="685799" cy="6857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0B5526-3170-524C-BA32-1BF403185150}">
      <dsp:nvSpPr>
        <dsp:cNvPr id="0" name=""/>
        <dsp:cNvSpPr/>
      </dsp:nvSpPr>
      <dsp:spPr>
        <a:xfrm>
          <a:off x="3124423" y="3593536"/>
          <a:ext cx="2971353" cy="293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t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 dirty="0"/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Purpose, Strengths and Challenges</a:t>
          </a:r>
        </a:p>
      </dsp:txBody>
      <dsp:txXfrm>
        <a:off x="3124423" y="3593536"/>
        <a:ext cx="2971353" cy="2934565"/>
      </dsp:txXfrm>
    </dsp:sp>
    <dsp:sp modelId="{C70355BE-AC57-C84A-BCAC-6FC78FC23662}">
      <dsp:nvSpPr>
        <dsp:cNvPr id="0" name=""/>
        <dsp:cNvSpPr/>
      </dsp:nvSpPr>
      <dsp:spPr>
        <a:xfrm>
          <a:off x="4267199" y="3038258"/>
          <a:ext cx="685799" cy="685799"/>
        </a:xfrm>
        <a:prstGeom prst="ellipse">
          <a:avLst/>
        </a:prstGeom>
        <a:gradFill rotWithShape="0">
          <a:gsLst>
            <a:gs pos="0">
              <a:schemeClr val="accent2">
                <a:hueOff val="1327892"/>
                <a:satOff val="4567"/>
                <a:lumOff val="-88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1327892"/>
                <a:satOff val="4567"/>
                <a:lumOff val="-882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1327892"/>
                <a:satOff val="4567"/>
                <a:lumOff val="-882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FF33C4-814C-7D4F-89B5-6499783B22F4}">
      <dsp:nvSpPr>
        <dsp:cNvPr id="0" name=""/>
        <dsp:cNvSpPr/>
      </dsp:nvSpPr>
      <dsp:spPr>
        <a:xfrm>
          <a:off x="6244344" y="0"/>
          <a:ext cx="2971353" cy="274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b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Goals</a:t>
          </a:r>
        </a:p>
      </dsp:txBody>
      <dsp:txXfrm>
        <a:off x="6244344" y="0"/>
        <a:ext cx="2971353" cy="2743199"/>
      </dsp:txXfrm>
    </dsp:sp>
    <dsp:sp modelId="{CCD1CD07-1860-7D45-9996-6A49C599437F}">
      <dsp:nvSpPr>
        <dsp:cNvPr id="0" name=""/>
        <dsp:cNvSpPr/>
      </dsp:nvSpPr>
      <dsp:spPr>
        <a:xfrm>
          <a:off x="7387120" y="3086099"/>
          <a:ext cx="685799" cy="685799"/>
        </a:xfrm>
        <a:prstGeom prst="ellipse">
          <a:avLst/>
        </a:prstGeom>
        <a:gradFill rotWithShape="0">
          <a:gsLst>
            <a:gs pos="0">
              <a:schemeClr val="accent2">
                <a:hueOff val="2655785"/>
                <a:satOff val="9135"/>
                <a:lumOff val="-176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2655785"/>
                <a:satOff val="9135"/>
                <a:lumOff val="-1765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2655785"/>
                <a:satOff val="9135"/>
                <a:lumOff val="-1765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1402F-088F-4734-89E7-03429A98248C}">
      <dsp:nvSpPr>
        <dsp:cNvPr id="0" name=""/>
        <dsp:cNvSpPr/>
      </dsp:nvSpPr>
      <dsp:spPr>
        <a:xfrm>
          <a:off x="5596128" y="0"/>
          <a:ext cx="5376672" cy="3389585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How do you help the college mission?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kern="1200" dirty="0"/>
            <a:t>What is your department mission and purpose?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1" kern="1200" dirty="0"/>
            <a:t>Reminder:  The  AUR will be used for financial planning.  Document!</a:t>
          </a:r>
        </a:p>
      </dsp:txBody>
      <dsp:txXfrm>
        <a:off x="7461504" y="0"/>
        <a:ext cx="3511296" cy="3389585"/>
      </dsp:txXfrm>
    </dsp:sp>
    <dsp:sp modelId="{5E0F5575-D748-4EAF-BFA0-B9A1812B8BC3}">
      <dsp:nvSpPr>
        <dsp:cNvPr id="0" name=""/>
        <dsp:cNvSpPr/>
      </dsp:nvSpPr>
      <dsp:spPr>
        <a:xfrm rot="10800000">
          <a:off x="0" y="0"/>
          <a:ext cx="7461504" cy="3389585"/>
        </a:xfrm>
        <a:prstGeom prst="trapezoid">
          <a:avLst>
            <a:gd name="adj" fmla="val 550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     Mission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       Purpose</a:t>
          </a:r>
          <a:r>
            <a:rPr lang="en-US" sz="6500" kern="1200" dirty="0"/>
            <a:t>	</a:t>
          </a:r>
        </a:p>
      </dsp:txBody>
      <dsp:txXfrm rot="-10800000">
        <a:off x="1305763" y="0"/>
        <a:ext cx="4849977" cy="3389585"/>
      </dsp:txXfrm>
    </dsp:sp>
    <dsp:sp modelId="{D1413BD9-DCFE-4AD8-9398-0BC2EAE1E2D7}">
      <dsp:nvSpPr>
        <dsp:cNvPr id="0" name=""/>
        <dsp:cNvSpPr/>
      </dsp:nvSpPr>
      <dsp:spPr>
        <a:xfrm>
          <a:off x="3730752" y="3389585"/>
          <a:ext cx="7242048" cy="3389585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What does your department do well?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What challenges does your department face?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i="1" kern="1200" dirty="0"/>
            <a:t>Ultimately will ask: How can you leverage strengths and manage challenges to accomplish your mission?</a:t>
          </a:r>
        </a:p>
      </dsp:txBody>
      <dsp:txXfrm>
        <a:off x="5596128" y="3389585"/>
        <a:ext cx="5376672" cy="3389585"/>
      </dsp:txXfrm>
    </dsp:sp>
    <dsp:sp modelId="{A3BE0AD1-B2AD-46DE-A7F1-9C0ABF6E441B}">
      <dsp:nvSpPr>
        <dsp:cNvPr id="0" name=""/>
        <dsp:cNvSpPr/>
      </dsp:nvSpPr>
      <dsp:spPr>
        <a:xfrm rot="10800000">
          <a:off x="1865376" y="3389585"/>
          <a:ext cx="3730752" cy="3389585"/>
        </a:xfrm>
        <a:prstGeom prst="trapezoid">
          <a:avLst>
            <a:gd name="adj" fmla="val 5503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chemeClr val="tx1"/>
              </a:solidFill>
            </a:rPr>
            <a:t>Strengths and Challenges</a:t>
          </a:r>
        </a:p>
      </dsp:txBody>
      <dsp:txXfrm rot="-10800000">
        <a:off x="1865376" y="3389585"/>
        <a:ext cx="3730752" cy="33895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1402F-088F-4734-89E7-03429A98248C}">
      <dsp:nvSpPr>
        <dsp:cNvPr id="0" name=""/>
        <dsp:cNvSpPr/>
      </dsp:nvSpPr>
      <dsp:spPr>
        <a:xfrm>
          <a:off x="6528816" y="0"/>
          <a:ext cx="4443984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do you help the college mission?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/>
            <a:t>What is your department mission and purpose?</a:t>
          </a:r>
        </a:p>
      </dsp:txBody>
      <dsp:txXfrm>
        <a:off x="7461504" y="0"/>
        <a:ext cx="3511296" cy="1694792"/>
      </dsp:txXfrm>
    </dsp:sp>
    <dsp:sp modelId="{5E0F5575-D748-4EAF-BFA0-B9A1812B8BC3}">
      <dsp:nvSpPr>
        <dsp:cNvPr id="0" name=""/>
        <dsp:cNvSpPr/>
      </dsp:nvSpPr>
      <dsp:spPr>
        <a:xfrm rot="10800000">
          <a:off x="0" y="0"/>
          <a:ext cx="7461504" cy="1694792"/>
        </a:xfrm>
        <a:prstGeom prst="trapezoid">
          <a:avLst>
            <a:gd name="adj" fmla="val 550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Mission	</a:t>
          </a:r>
        </a:p>
      </dsp:txBody>
      <dsp:txXfrm rot="-10800000">
        <a:off x="1305763" y="0"/>
        <a:ext cx="4849977" cy="1694792"/>
      </dsp:txXfrm>
    </dsp:sp>
    <dsp:sp modelId="{D1413BD9-DCFE-4AD8-9398-0BC2EAE1E2D7}">
      <dsp:nvSpPr>
        <dsp:cNvPr id="0" name=""/>
        <dsp:cNvSpPr/>
      </dsp:nvSpPr>
      <dsp:spPr>
        <a:xfrm>
          <a:off x="5596127" y="1694792"/>
          <a:ext cx="5376672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does your department do well?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challenges does your department face?</a:t>
          </a:r>
        </a:p>
      </dsp:txBody>
      <dsp:txXfrm>
        <a:off x="6528816" y="1694792"/>
        <a:ext cx="4443984" cy="1694792"/>
      </dsp:txXfrm>
    </dsp:sp>
    <dsp:sp modelId="{A3BE0AD1-B2AD-46DE-A7F1-9C0ABF6E441B}">
      <dsp:nvSpPr>
        <dsp:cNvPr id="0" name=""/>
        <dsp:cNvSpPr/>
      </dsp:nvSpPr>
      <dsp:spPr>
        <a:xfrm rot="10800000">
          <a:off x="932688" y="1694792"/>
          <a:ext cx="5596128" cy="1694792"/>
        </a:xfrm>
        <a:prstGeom prst="trapezoid">
          <a:avLst>
            <a:gd name="adj" fmla="val 5503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Strengths and Challenges</a:t>
          </a:r>
        </a:p>
      </dsp:txBody>
      <dsp:txXfrm rot="-10800000">
        <a:off x="1912010" y="1694792"/>
        <a:ext cx="3637483" cy="1694792"/>
      </dsp:txXfrm>
    </dsp:sp>
    <dsp:sp modelId="{DE42E583-DFD1-47EE-B280-585BE3447989}">
      <dsp:nvSpPr>
        <dsp:cNvPr id="0" name=""/>
        <dsp:cNvSpPr/>
      </dsp:nvSpPr>
      <dsp:spPr>
        <a:xfrm>
          <a:off x="4663440" y="3389585"/>
          <a:ext cx="6309360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will you accomplish your department mission?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will you provide to help accomplish mission?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can you leverage strengths and manage challenges to accomplish your mission?	</a:t>
          </a:r>
        </a:p>
      </dsp:txBody>
      <dsp:txXfrm>
        <a:off x="5596128" y="3389585"/>
        <a:ext cx="5376671" cy="1694792"/>
      </dsp:txXfrm>
    </dsp:sp>
    <dsp:sp modelId="{CCF7D354-B1C4-4679-A0A5-519E2269E76D}">
      <dsp:nvSpPr>
        <dsp:cNvPr id="0" name=""/>
        <dsp:cNvSpPr/>
      </dsp:nvSpPr>
      <dsp:spPr>
        <a:xfrm rot="10800000">
          <a:off x="1865376" y="3389585"/>
          <a:ext cx="3730752" cy="1694792"/>
        </a:xfrm>
        <a:prstGeom prst="trapezoid">
          <a:avLst>
            <a:gd name="adj" fmla="val 5503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Goals	</a:t>
          </a:r>
        </a:p>
      </dsp:txBody>
      <dsp:txXfrm rot="-10800000">
        <a:off x="2518257" y="3389585"/>
        <a:ext cx="2424988" cy="1694792"/>
      </dsp:txXfrm>
    </dsp:sp>
    <dsp:sp modelId="{17AA741B-AE04-4950-96F4-68FA2F961BCB}">
      <dsp:nvSpPr>
        <dsp:cNvPr id="0" name=""/>
        <dsp:cNvSpPr/>
      </dsp:nvSpPr>
      <dsp:spPr>
        <a:xfrm>
          <a:off x="3730752" y="5084378"/>
          <a:ext cx="7242048" cy="1694792"/>
        </a:xfrm>
        <a:prstGeom prst="nonIsoscelesTrapezoid">
          <a:avLst>
            <a:gd name="adj1" fmla="val 5503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do you know you are </a:t>
          </a:r>
          <a:r>
            <a:rPr lang="en-US" sz="1800" b="1" kern="1200" dirty="0"/>
            <a:t>effective</a:t>
          </a:r>
          <a:r>
            <a:rPr lang="en-US" sz="1800" kern="1200" dirty="0"/>
            <a:t> for the end user?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will tell you that your mission has been accomplished?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can you measure to show effectiveness?</a:t>
          </a:r>
        </a:p>
      </dsp:txBody>
      <dsp:txXfrm>
        <a:off x="4663440" y="5084378"/>
        <a:ext cx="6309360" cy="1694792"/>
      </dsp:txXfrm>
    </dsp:sp>
    <dsp:sp modelId="{133DC584-6EBA-482A-BA7D-121D97A9F607}">
      <dsp:nvSpPr>
        <dsp:cNvPr id="0" name=""/>
        <dsp:cNvSpPr/>
      </dsp:nvSpPr>
      <dsp:spPr>
        <a:xfrm rot="10800000">
          <a:off x="2798064" y="5084378"/>
          <a:ext cx="1865376" cy="1694792"/>
        </a:xfrm>
        <a:prstGeom prst="trapezoid">
          <a:avLst>
            <a:gd name="adj" fmla="val 5503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Outcomes</a:t>
          </a:r>
        </a:p>
      </dsp:txBody>
      <dsp:txXfrm rot="-10800000">
        <a:off x="2798064" y="5084378"/>
        <a:ext cx="1865376" cy="1694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AA235-A34C-5044-9BDB-5C409908C311}" type="datetimeFigureOut">
              <a:rPr lang="en-US" smtClean="0"/>
              <a:t>10/18/18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313A3-3671-E244-B4AB-83BF1759B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58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313A3-3671-E244-B4AB-83BF1759BA8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0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4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50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5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70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51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02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138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5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5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670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53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9B482E8-6E0E-1B4F-B1FD-C69DB9E858D9}" type="datetimeFigureOut">
              <a:rPr lang="en-US" smtClean="0"/>
              <a:pPr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0615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636" y="-2"/>
            <a:ext cx="529936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139259"/>
            <a:ext cx="5901023" cy="2268559"/>
          </a:xfrm>
        </p:spPr>
        <p:txBody>
          <a:bodyPr>
            <a:normAutofit fontScale="90000"/>
          </a:bodyPr>
          <a:lstStyle/>
          <a:p>
            <a:r>
              <a:rPr lang="en-US"/>
              <a:t>ADMINISTRATIVE UNIT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511" y="4672013"/>
            <a:ext cx="5000625" cy="1471611"/>
          </a:xfrm>
        </p:spPr>
        <p:txBody>
          <a:bodyPr>
            <a:normAutofit/>
          </a:bodyPr>
          <a:lstStyle/>
          <a:p>
            <a:r>
              <a:rPr lang="en-US" sz="3600" dirty="0"/>
              <a:t>Why are we doing this?</a:t>
            </a:r>
          </a:p>
        </p:txBody>
      </p:sp>
    </p:spTree>
    <p:extLst>
      <p:ext uri="{BB962C8B-B14F-4D97-AF65-F5344CB8AC3E}">
        <p14:creationId xmlns:p14="http://schemas.microsoft.com/office/powerpoint/2010/main" val="1643350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u="sng" dirty="0"/>
              <a:t>Next Steps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985339"/>
              </p:ext>
            </p:extLst>
          </p:nvPr>
        </p:nvGraphicFramePr>
        <p:xfrm>
          <a:off x="325473" y="-198104"/>
          <a:ext cx="10244666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9593797" y="2518264"/>
            <a:ext cx="275800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OUT</a:t>
            </a:r>
          </a:p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COMES</a:t>
            </a:r>
          </a:p>
        </p:txBody>
      </p:sp>
    </p:spTree>
    <p:extLst>
      <p:ext uri="{BB962C8B-B14F-4D97-AF65-F5344CB8AC3E}">
        <p14:creationId xmlns:p14="http://schemas.microsoft.com/office/powerpoint/2010/main" val="688279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97498"/>
              </p:ext>
            </p:extLst>
          </p:nvPr>
        </p:nvGraphicFramePr>
        <p:xfrm>
          <a:off x="78244" y="0"/>
          <a:ext cx="10972800" cy="6779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188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77577"/>
              </p:ext>
            </p:extLst>
          </p:nvPr>
        </p:nvGraphicFramePr>
        <p:xfrm>
          <a:off x="78244" y="0"/>
          <a:ext cx="10972800" cy="6779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7491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Review of Mission Statements</a:t>
            </a:r>
          </a:p>
          <a:p>
            <a:r>
              <a:rPr lang="en-US" sz="3200" dirty="0"/>
              <a:t>Goals and Outcomes Training</a:t>
            </a:r>
          </a:p>
        </p:txBody>
      </p:sp>
    </p:spTree>
    <p:extLst>
      <p:ext uri="{BB962C8B-B14F-4D97-AF65-F5344CB8AC3E}">
        <p14:creationId xmlns:p14="http://schemas.microsoft.com/office/powerpoint/2010/main" val="60649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Groups of Two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Review your Mission Statements together.</a:t>
            </a:r>
          </a:p>
          <a:p>
            <a:r>
              <a:rPr lang="en-US" sz="2800" dirty="0"/>
              <a:t>Check for </a:t>
            </a:r>
            <a:r>
              <a:rPr lang="en-US" sz="2800" b="1" dirty="0"/>
              <a:t>key points </a:t>
            </a:r>
            <a:r>
              <a:rPr lang="en-US" sz="2800" dirty="0"/>
              <a:t>for</a:t>
            </a:r>
            <a:r>
              <a:rPr lang="en-US" sz="2800" b="1" dirty="0"/>
              <a:t> </a:t>
            </a:r>
            <a:r>
              <a:rPr lang="en-US" sz="2800" dirty="0"/>
              <a:t>Mission Statements.</a:t>
            </a:r>
          </a:p>
          <a:p>
            <a:r>
              <a:rPr lang="en-US" sz="2800" dirty="0"/>
              <a:t>Revise as needed.</a:t>
            </a:r>
          </a:p>
        </p:txBody>
      </p:sp>
    </p:spTree>
    <p:extLst>
      <p:ext uri="{BB962C8B-B14F-4D97-AF65-F5344CB8AC3E}">
        <p14:creationId xmlns:p14="http://schemas.microsoft.com/office/powerpoint/2010/main" val="2128078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3480858" y="2305051"/>
            <a:ext cx="2865175" cy="227052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        </a:t>
            </a:r>
            <a:r>
              <a:rPr lang="en-US" b="1" dirty="0">
                <a:solidFill>
                  <a:schemeClr val="bg1"/>
                </a:solidFill>
              </a:rPr>
              <a:t>College         Mission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60177" y="808056"/>
            <a:ext cx="35099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Departments  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Focus</a:t>
            </a:r>
          </a:p>
          <a:p>
            <a:endParaRPr lang="en-US" sz="2400" b="1" dirty="0"/>
          </a:p>
          <a:p>
            <a:r>
              <a:rPr lang="en-US" sz="2400" b="1" dirty="0"/>
              <a:t>Unit Leaders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Assess progress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Resource allocation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400" dirty="0"/>
              <a:t>Planning</a:t>
            </a:r>
          </a:p>
          <a:p>
            <a:endParaRPr lang="en-US" sz="2400" b="1" dirty="0"/>
          </a:p>
          <a:p>
            <a:r>
              <a:rPr lang="en-US" sz="2400" b="1" dirty="0"/>
              <a:t>President</a:t>
            </a:r>
          </a:p>
          <a:p>
            <a:endParaRPr lang="en-US" sz="2400" b="1" dirty="0"/>
          </a:p>
          <a:p>
            <a:r>
              <a:rPr lang="en-US" sz="2400" b="1" dirty="0"/>
              <a:t>Board</a:t>
            </a:r>
          </a:p>
          <a:p>
            <a:endParaRPr lang="en-US" sz="2400" b="1" dirty="0"/>
          </a:p>
          <a:p>
            <a:r>
              <a:rPr lang="en-US" sz="2400" b="1" dirty="0"/>
              <a:t>Community</a:t>
            </a:r>
          </a:p>
          <a:p>
            <a:endParaRPr lang="en-US" sz="2400" b="1" dirty="0"/>
          </a:p>
          <a:p>
            <a:r>
              <a:rPr lang="en-US" sz="2400" b="1" dirty="0"/>
              <a:t>Accreditors</a:t>
            </a:r>
          </a:p>
        </p:txBody>
      </p:sp>
      <p:sp>
        <p:nvSpPr>
          <p:cNvPr id="18" name="Pentagon 17"/>
          <p:cNvSpPr/>
          <p:nvPr/>
        </p:nvSpPr>
        <p:spPr>
          <a:xfrm>
            <a:off x="2032002" y="2478914"/>
            <a:ext cx="2303859" cy="141360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Department Mission</a:t>
            </a:r>
          </a:p>
        </p:txBody>
      </p:sp>
    </p:spTree>
    <p:extLst>
      <p:ext uri="{BB962C8B-B14F-4D97-AF65-F5344CB8AC3E}">
        <p14:creationId xmlns:p14="http://schemas.microsoft.com/office/powerpoint/2010/main" val="753928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4711" y="1714612"/>
            <a:ext cx="5753259" cy="2268559"/>
          </a:xfrm>
        </p:spPr>
        <p:txBody>
          <a:bodyPr>
            <a:normAutofit/>
          </a:bodyPr>
          <a:lstStyle/>
          <a:p>
            <a:r>
              <a:rPr lang="en-US" sz="6600" dirty="0"/>
              <a:t>Mission Statement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074" y="3983171"/>
            <a:ext cx="6099175" cy="225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53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What purpose does it  serve?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899" y="2271713"/>
            <a:ext cx="4816475" cy="394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4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519805"/>
              </p:ext>
            </p:extLst>
          </p:nvPr>
        </p:nvGraphicFramePr>
        <p:xfrm>
          <a:off x="1744133" y="2052639"/>
          <a:ext cx="8825442" cy="2824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08267" y="43349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65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41593"/>
              </p:ext>
            </p:extLst>
          </p:nvPr>
        </p:nvGraphicFramePr>
        <p:xfrm>
          <a:off x="1896533" y="808056"/>
          <a:ext cx="8673042" cy="5241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706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571896"/>
              </p:ext>
            </p:extLst>
          </p:nvPr>
        </p:nvGraphicFramePr>
        <p:xfrm>
          <a:off x="897467" y="0"/>
          <a:ext cx="10363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1248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345975"/>
              </p:ext>
            </p:extLst>
          </p:nvPr>
        </p:nvGraphicFramePr>
        <p:xfrm>
          <a:off x="931333" y="0"/>
          <a:ext cx="1043093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5622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811129"/>
              </p:ext>
            </p:extLst>
          </p:nvPr>
        </p:nvGraphicFramePr>
        <p:xfrm>
          <a:off x="897467" y="0"/>
          <a:ext cx="10363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11845" y="5243513"/>
            <a:ext cx="864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Central Oregon Community College promotes </a:t>
            </a:r>
            <a:r>
              <a:rPr lang="en-US" b="1" dirty="0">
                <a:solidFill>
                  <a:srgbClr val="C00000"/>
                </a:solidFill>
              </a:rPr>
              <a:t>student success </a:t>
            </a:r>
            <a:r>
              <a:rPr lang="en-US" dirty="0">
                <a:solidFill>
                  <a:srgbClr val="C00000"/>
                </a:solidFill>
              </a:rPr>
              <a:t>and </a:t>
            </a:r>
            <a:r>
              <a:rPr lang="en-US" b="1" dirty="0">
                <a:solidFill>
                  <a:srgbClr val="C00000"/>
                </a:solidFill>
              </a:rPr>
              <a:t>community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enrichment</a:t>
            </a:r>
            <a:r>
              <a:rPr lang="en-US" dirty="0">
                <a:solidFill>
                  <a:srgbClr val="C00000"/>
                </a:solidFill>
              </a:rPr>
              <a:t> by providing quality, accessible, lifelong education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1213292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{C7EA7569-40B4-F648-AD29-9803D4B47891}tf16401369</Template>
  <TotalTime>179</TotalTime>
  <Words>358</Words>
  <Application>Microsoft Macintosh PowerPoint</Application>
  <PresentationFormat>Widescreen</PresentationFormat>
  <Paragraphs>73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MS Shell Dlg 2</vt:lpstr>
      <vt:lpstr>Wingdings</vt:lpstr>
      <vt:lpstr>Wingdings 3</vt:lpstr>
      <vt:lpstr>Madison</vt:lpstr>
      <vt:lpstr>ADMINISTRATIVE UNIT REVIEW</vt:lpstr>
      <vt:lpstr>PowerPoint Presentation</vt:lpstr>
      <vt:lpstr>Mission Statement</vt:lpstr>
      <vt:lpstr>What purpose does it  serve?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  <vt:lpstr>PowerPoint Presentation</vt:lpstr>
      <vt:lpstr>PowerPoint Presentation</vt:lpstr>
      <vt:lpstr>Next Meetings</vt:lpstr>
      <vt:lpstr>Review: Groups of Two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Statement</dc:title>
  <dc:creator>Julie Hood Gonsalves</dc:creator>
  <cp:lastModifiedBy>Microsoft Office User</cp:lastModifiedBy>
  <cp:revision>19</cp:revision>
  <dcterms:created xsi:type="dcterms:W3CDTF">2017-12-05T16:21:07Z</dcterms:created>
  <dcterms:modified xsi:type="dcterms:W3CDTF">2018-10-18T18:21:07Z</dcterms:modified>
</cp:coreProperties>
</file>